
<file path=[Content_Types].xml><?xml version="1.0" encoding="utf-8"?>
<Types xmlns="http://schemas.openxmlformats.org/package/2006/content-types">
  <Default Extension="bin" ContentType="image/png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93" r:id="rId2"/>
  </p:sldMasterIdLst>
  <p:notesMasterIdLst>
    <p:notesMasterId r:id="rId40"/>
  </p:notesMasterIdLst>
  <p:handoutMasterIdLst>
    <p:handoutMasterId r:id="rId41"/>
  </p:handoutMasterIdLst>
  <p:sldIdLst>
    <p:sldId id="342" r:id="rId3"/>
    <p:sldId id="261" r:id="rId4"/>
    <p:sldId id="343" r:id="rId5"/>
    <p:sldId id="272" r:id="rId6"/>
    <p:sldId id="340" r:id="rId7"/>
    <p:sldId id="341" r:id="rId8"/>
    <p:sldId id="268" r:id="rId9"/>
    <p:sldId id="296" r:id="rId10"/>
    <p:sldId id="292" r:id="rId11"/>
    <p:sldId id="293" r:id="rId12"/>
    <p:sldId id="266" r:id="rId13"/>
    <p:sldId id="282" r:id="rId14"/>
    <p:sldId id="337" r:id="rId15"/>
    <p:sldId id="334" r:id="rId16"/>
    <p:sldId id="333" r:id="rId17"/>
    <p:sldId id="273" r:id="rId18"/>
    <p:sldId id="319" r:id="rId19"/>
    <p:sldId id="303" r:id="rId20"/>
    <p:sldId id="307" r:id="rId21"/>
    <p:sldId id="304" r:id="rId22"/>
    <p:sldId id="311" r:id="rId23"/>
    <p:sldId id="318" r:id="rId24"/>
    <p:sldId id="344" r:id="rId25"/>
    <p:sldId id="320" r:id="rId26"/>
    <p:sldId id="279" r:id="rId27"/>
    <p:sldId id="280" r:id="rId28"/>
    <p:sldId id="283" r:id="rId29"/>
    <p:sldId id="315" r:id="rId30"/>
    <p:sldId id="298" r:id="rId31"/>
    <p:sldId id="329" r:id="rId32"/>
    <p:sldId id="345" r:id="rId33"/>
    <p:sldId id="326" r:id="rId34"/>
    <p:sldId id="327" r:id="rId35"/>
    <p:sldId id="328" r:id="rId36"/>
    <p:sldId id="330" r:id="rId37"/>
    <p:sldId id="331" r:id="rId38"/>
    <p:sldId id="260" r:id="rId39"/>
  </p:sldIdLst>
  <p:sldSz cx="12188825" cy="6858000"/>
  <p:notesSz cx="7315200" cy="9601200"/>
  <p:embeddedFontLst>
    <p:embeddedFont>
      <p:font typeface="AU Passata" panose="020B0503030502030804" pitchFamily="34" charset="0"/>
      <p:regular r:id="rId42"/>
      <p:bold r:id="rId43"/>
    </p:embeddedFont>
    <p:embeddedFont>
      <p:font typeface="AU Passata Light" panose="020B0303030902030804" pitchFamily="34" charset="0"/>
      <p:regular r:id="rId44"/>
      <p:bold r:id="rId45"/>
    </p:embeddedFont>
    <p:embeddedFont>
      <p:font typeface="AU Peto" panose="040C0B07020602020301" pitchFamily="82" charset="0"/>
      <p:regular r:id="rId46"/>
      <p:bold r:id="rId47"/>
    </p:embeddedFont>
    <p:embeddedFont>
      <p:font typeface="Georgia" panose="02040502050405020303" pitchFamily="18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1pPr>
    <a:lvl2pPr marL="609493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2pPr>
    <a:lvl3pPr marL="1218987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3pPr>
    <a:lvl4pPr marL="1828480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4pPr>
    <a:lvl5pPr marL="2437973" algn="l" rtl="0" fontAlgn="base">
      <a:lnSpc>
        <a:spcPts val="4799"/>
      </a:lnSpc>
      <a:spcBef>
        <a:spcPct val="0"/>
      </a:spcBef>
      <a:spcAft>
        <a:spcPct val="0"/>
      </a:spcAft>
      <a:buFont typeface="AU Passata" pitchFamily="34" charset="0"/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5pPr>
    <a:lvl6pPr marL="3047467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6pPr>
    <a:lvl7pPr marL="3656960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7pPr>
    <a:lvl8pPr marL="4266453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8pPr>
    <a:lvl9pPr marL="4875947" algn="l" defTabSz="1218987" rtl="0" eaLnBrk="1" latinLnBrk="0" hangingPunct="1">
      <a:defRPr sz="4799" kern="1200">
        <a:solidFill>
          <a:schemeClr val="tx1"/>
        </a:solidFill>
        <a:latin typeface="AU Passat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E53B"/>
    <a:srgbClr val="98B785"/>
    <a:srgbClr val="75AB91"/>
    <a:srgbClr val="002546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979" autoAdjust="0"/>
  </p:normalViewPr>
  <p:slideViewPr>
    <p:cSldViewPr snapToObjects="1" showGuides="1">
      <p:cViewPr varScale="1">
        <p:scale>
          <a:sx n="67" d="100"/>
          <a:sy n="67" d="100"/>
        </p:scale>
        <p:origin x="860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48" d="100"/>
          <a:sy n="48" d="100"/>
        </p:scale>
        <p:origin x="1908" y="4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per Stentoft" userId="e234fc75-f824-4e20-ab6f-0f58044e8688" providerId="ADAL" clId="{779869B9-17E4-4FB3-ACA5-B054ADAEB919}"/>
    <pc:docChg chg="undo custSel addSld delSld modSld sldOrd">
      <pc:chgData name="Jesper Stentoft" userId="e234fc75-f824-4e20-ab6f-0f58044e8688" providerId="ADAL" clId="{779869B9-17E4-4FB3-ACA5-B054ADAEB919}" dt="2026-09-01T07:09:42.988" v="1393" actId="20577"/>
      <pc:docMkLst>
        <pc:docMk/>
      </pc:docMkLst>
      <pc:sldChg chg="modSp add mod">
        <pc:chgData name="Jesper Stentoft" userId="e234fc75-f824-4e20-ab6f-0f58044e8688" providerId="ADAL" clId="{779869B9-17E4-4FB3-ACA5-B054ADAEB919}" dt="2026-08-25T04:59:52.205" v="523" actId="1076"/>
        <pc:sldMkLst>
          <pc:docMk/>
          <pc:sldMk cId="1885224925" sldId="261"/>
        </pc:sldMkLst>
        <pc:spChg chg="mod">
          <ac:chgData name="Jesper Stentoft" userId="e234fc75-f824-4e20-ab6f-0f58044e8688" providerId="ADAL" clId="{779869B9-17E4-4FB3-ACA5-B054ADAEB919}" dt="2026-08-25T04:59:52.205" v="523" actId="1076"/>
          <ac:spMkLst>
            <pc:docMk/>
            <pc:sldMk cId="1885224925" sldId="261"/>
            <ac:spMk id="14338" creationId="{00000000-0000-0000-0000-000000000000}"/>
          </ac:spMkLst>
        </pc:spChg>
      </pc:sldChg>
      <pc:sldChg chg="modSp mod">
        <pc:chgData name="Jesper Stentoft" userId="e234fc75-f824-4e20-ab6f-0f58044e8688" providerId="ADAL" clId="{779869B9-17E4-4FB3-ACA5-B054ADAEB919}" dt="2026-08-25T05:24:13.577" v="857" actId="14100"/>
        <pc:sldMkLst>
          <pc:docMk/>
          <pc:sldMk cId="3969659761" sldId="266"/>
        </pc:sldMkLst>
        <pc:spChg chg="mod">
          <ac:chgData name="Jesper Stentoft" userId="e234fc75-f824-4e20-ab6f-0f58044e8688" providerId="ADAL" clId="{779869B9-17E4-4FB3-ACA5-B054ADAEB919}" dt="2026-08-25T04:54:36.289" v="498" actId="14100"/>
          <ac:spMkLst>
            <pc:docMk/>
            <pc:sldMk cId="3969659761" sldId="266"/>
            <ac:spMk id="2" creationId="{1528FAD1-3B8A-0CB9-56D7-AA24AEDAF839}"/>
          </ac:spMkLst>
        </pc:spChg>
        <pc:spChg chg="mod">
          <ac:chgData name="Jesper Stentoft" userId="e234fc75-f824-4e20-ab6f-0f58044e8688" providerId="ADAL" clId="{779869B9-17E4-4FB3-ACA5-B054ADAEB919}" dt="2026-08-25T05:24:13.577" v="857" actId="14100"/>
          <ac:spMkLst>
            <pc:docMk/>
            <pc:sldMk cId="3969659761" sldId="266"/>
            <ac:spMk id="3" creationId="{2EA06F29-5C02-FE69-1C8D-544D26FA1774}"/>
          </ac:spMkLst>
        </pc:spChg>
        <pc:spChg chg="mod">
          <ac:chgData name="Jesper Stentoft" userId="e234fc75-f824-4e20-ab6f-0f58044e8688" providerId="ADAL" clId="{779869B9-17E4-4FB3-ACA5-B054ADAEB919}" dt="2026-08-24T21:41:25.257" v="49" actId="20577"/>
          <ac:spMkLst>
            <pc:docMk/>
            <pc:sldMk cId="3969659761" sldId="266"/>
            <ac:spMk id="5122" creationId="{00000000-0000-0000-0000-000000000000}"/>
          </ac:spMkLst>
        </pc:spChg>
        <pc:spChg chg="mod">
          <ac:chgData name="Jesper Stentoft" userId="e234fc75-f824-4e20-ab6f-0f58044e8688" providerId="ADAL" clId="{779869B9-17E4-4FB3-ACA5-B054ADAEB919}" dt="2026-08-25T04:56:02.938" v="505" actId="20577"/>
          <ac:spMkLst>
            <pc:docMk/>
            <pc:sldMk cId="3969659761" sldId="266"/>
            <ac:spMk id="5123" creationId="{00000000-0000-0000-0000-000000000000}"/>
          </ac:spMkLst>
        </pc:spChg>
      </pc:sldChg>
      <pc:sldChg chg="modSp mod ord">
        <pc:chgData name="Jesper Stentoft" userId="e234fc75-f824-4e20-ab6f-0f58044e8688" providerId="ADAL" clId="{779869B9-17E4-4FB3-ACA5-B054ADAEB919}" dt="2026-08-25T04:49:50.421" v="434" actId="6549"/>
        <pc:sldMkLst>
          <pc:docMk/>
          <pc:sldMk cId="3935574682" sldId="268"/>
        </pc:sldMkLst>
        <pc:spChg chg="mod">
          <ac:chgData name="Jesper Stentoft" userId="e234fc75-f824-4e20-ab6f-0f58044e8688" providerId="ADAL" clId="{779869B9-17E4-4FB3-ACA5-B054ADAEB919}" dt="2026-08-25T04:49:50.421" v="434" actId="6549"/>
          <ac:spMkLst>
            <pc:docMk/>
            <pc:sldMk cId="3935574682" sldId="268"/>
            <ac:spMk id="4" creationId="{00000000-0000-0000-0000-000000000000}"/>
          </ac:spMkLst>
        </pc:spChg>
      </pc:sldChg>
      <pc:sldChg chg="add ord">
        <pc:chgData name="Jesper Stentoft" userId="e234fc75-f824-4e20-ab6f-0f58044e8688" providerId="ADAL" clId="{779869B9-17E4-4FB3-ACA5-B054ADAEB919}" dt="2026-09-01T07:06:20.387" v="1287"/>
        <pc:sldMkLst>
          <pc:docMk/>
          <pc:sldMk cId="3637141267" sldId="272"/>
        </pc:sldMkLst>
      </pc:sldChg>
      <pc:sldChg chg="add del">
        <pc:chgData name="Jesper Stentoft" userId="e234fc75-f824-4e20-ab6f-0f58044e8688" providerId="ADAL" clId="{779869B9-17E4-4FB3-ACA5-B054ADAEB919}" dt="2026-08-24T21:45:52.361" v="142" actId="47"/>
        <pc:sldMkLst>
          <pc:docMk/>
          <pc:sldMk cId="1424725421" sldId="273"/>
        </pc:sldMkLst>
      </pc:sldChg>
      <pc:sldChg chg="modSp mod">
        <pc:chgData name="Jesper Stentoft" userId="e234fc75-f824-4e20-ab6f-0f58044e8688" providerId="ADAL" clId="{779869B9-17E4-4FB3-ACA5-B054ADAEB919}" dt="2026-08-24T21:43:26.685" v="123" actId="20578"/>
        <pc:sldMkLst>
          <pc:docMk/>
          <pc:sldMk cId="4154549118" sldId="282"/>
        </pc:sldMkLst>
        <pc:spChg chg="mod">
          <ac:chgData name="Jesper Stentoft" userId="e234fc75-f824-4e20-ab6f-0f58044e8688" providerId="ADAL" clId="{779869B9-17E4-4FB3-ACA5-B054ADAEB919}" dt="2026-08-24T21:43:26.685" v="123" actId="20578"/>
          <ac:spMkLst>
            <pc:docMk/>
            <pc:sldMk cId="4154549118" sldId="282"/>
            <ac:spMk id="13315" creationId="{00000000-0000-0000-0000-000000000000}"/>
          </ac:spMkLst>
        </pc:spChg>
      </pc:sldChg>
      <pc:sldChg chg="modSp mod">
        <pc:chgData name="Jesper Stentoft" userId="e234fc75-f824-4e20-ab6f-0f58044e8688" providerId="ADAL" clId="{779869B9-17E4-4FB3-ACA5-B054ADAEB919}" dt="2026-09-01T07:07:46.025" v="1314" actId="114"/>
        <pc:sldMkLst>
          <pc:docMk/>
          <pc:sldMk cId="3421587008" sldId="283"/>
        </pc:sldMkLst>
        <pc:spChg chg="mod">
          <ac:chgData name="Jesper Stentoft" userId="e234fc75-f824-4e20-ab6f-0f58044e8688" providerId="ADAL" clId="{779869B9-17E4-4FB3-ACA5-B054ADAEB919}" dt="2026-09-01T07:07:46.025" v="1314" actId="114"/>
          <ac:spMkLst>
            <pc:docMk/>
            <pc:sldMk cId="3421587008" sldId="283"/>
            <ac:spMk id="34818" creationId="{00000000-0000-0000-0000-000000000000}"/>
          </ac:spMkLst>
        </pc:spChg>
      </pc:sldChg>
      <pc:sldChg chg="add">
        <pc:chgData name="Jesper Stentoft" userId="e234fc75-f824-4e20-ab6f-0f58044e8688" providerId="ADAL" clId="{779869B9-17E4-4FB3-ACA5-B054ADAEB919}" dt="2026-08-25T05:40:53.909" v="1026"/>
        <pc:sldMkLst>
          <pc:docMk/>
          <pc:sldMk cId="395497657" sldId="292"/>
        </pc:sldMkLst>
      </pc:sldChg>
      <pc:sldChg chg="add">
        <pc:chgData name="Jesper Stentoft" userId="e234fc75-f824-4e20-ab6f-0f58044e8688" providerId="ADAL" clId="{779869B9-17E4-4FB3-ACA5-B054ADAEB919}" dt="2026-08-25T05:41:11.060" v="1027"/>
        <pc:sldMkLst>
          <pc:docMk/>
          <pc:sldMk cId="3230341931" sldId="293"/>
        </pc:sldMkLst>
      </pc:sldChg>
      <pc:sldChg chg="modSp add mod">
        <pc:chgData name="Jesper Stentoft" userId="e234fc75-f824-4e20-ab6f-0f58044e8688" providerId="ADAL" clId="{779869B9-17E4-4FB3-ACA5-B054ADAEB919}" dt="2026-09-01T07:05:04.408" v="1285" actId="27636"/>
        <pc:sldMkLst>
          <pc:docMk/>
          <pc:sldMk cId="1882243435" sldId="296"/>
        </pc:sldMkLst>
        <pc:spChg chg="mod">
          <ac:chgData name="Jesper Stentoft" userId="e234fc75-f824-4e20-ab6f-0f58044e8688" providerId="ADAL" clId="{779869B9-17E4-4FB3-ACA5-B054ADAEB919}" dt="2026-09-01T07:05:04.408" v="1285" actId="27636"/>
          <ac:spMkLst>
            <pc:docMk/>
            <pc:sldMk cId="1882243435" sldId="296"/>
            <ac:spMk id="3" creationId="{00000000-0000-0000-0000-000000000000}"/>
          </ac:spMkLst>
        </pc:spChg>
      </pc:sldChg>
      <pc:sldChg chg="modSp add mod">
        <pc:chgData name="Jesper Stentoft" userId="e234fc75-f824-4e20-ab6f-0f58044e8688" providerId="ADAL" clId="{779869B9-17E4-4FB3-ACA5-B054ADAEB919}" dt="2026-08-25T05:29:01.411" v="942" actId="6549"/>
        <pc:sldMkLst>
          <pc:docMk/>
          <pc:sldMk cId="1309430704" sldId="298"/>
        </pc:sldMkLst>
        <pc:spChg chg="mod">
          <ac:chgData name="Jesper Stentoft" userId="e234fc75-f824-4e20-ab6f-0f58044e8688" providerId="ADAL" clId="{779869B9-17E4-4FB3-ACA5-B054ADAEB919}" dt="2026-08-25T05:29:01.411" v="942" actId="6549"/>
          <ac:spMkLst>
            <pc:docMk/>
            <pc:sldMk cId="1309430704" sldId="298"/>
            <ac:spMk id="7" creationId="{00000000-0000-0000-0000-000000000000}"/>
          </ac:spMkLst>
        </pc:spChg>
      </pc:sldChg>
      <pc:sldChg chg="add">
        <pc:chgData name="Jesper Stentoft" userId="e234fc75-f824-4e20-ab6f-0f58044e8688" providerId="ADAL" clId="{779869B9-17E4-4FB3-ACA5-B054ADAEB919}" dt="2026-08-25T05:19:39.948" v="840"/>
        <pc:sldMkLst>
          <pc:docMk/>
          <pc:sldMk cId="1814898066" sldId="303"/>
        </pc:sldMkLst>
      </pc:sldChg>
      <pc:sldChg chg="add">
        <pc:chgData name="Jesper Stentoft" userId="e234fc75-f824-4e20-ab6f-0f58044e8688" providerId="ADAL" clId="{779869B9-17E4-4FB3-ACA5-B054ADAEB919}" dt="2026-08-25T05:19:39.948" v="840"/>
        <pc:sldMkLst>
          <pc:docMk/>
          <pc:sldMk cId="2519744744" sldId="304"/>
        </pc:sldMkLst>
      </pc:sldChg>
      <pc:sldChg chg="add">
        <pc:chgData name="Jesper Stentoft" userId="e234fc75-f824-4e20-ab6f-0f58044e8688" providerId="ADAL" clId="{779869B9-17E4-4FB3-ACA5-B054ADAEB919}" dt="2026-08-25T05:19:39.948" v="840"/>
        <pc:sldMkLst>
          <pc:docMk/>
          <pc:sldMk cId="1104741250" sldId="307"/>
        </pc:sldMkLst>
      </pc:sldChg>
      <pc:sldChg chg="modSp add mod">
        <pc:chgData name="Jesper Stentoft" userId="e234fc75-f824-4e20-ab6f-0f58044e8688" providerId="ADAL" clId="{779869B9-17E4-4FB3-ACA5-B054ADAEB919}" dt="2026-08-25T05:20:47.205" v="843" actId="255"/>
        <pc:sldMkLst>
          <pc:docMk/>
          <pc:sldMk cId="308773822" sldId="311"/>
        </pc:sldMkLst>
        <pc:spChg chg="mod">
          <ac:chgData name="Jesper Stentoft" userId="e234fc75-f824-4e20-ab6f-0f58044e8688" providerId="ADAL" clId="{779869B9-17E4-4FB3-ACA5-B054ADAEB919}" dt="2026-08-25T05:20:47.205" v="843" actId="255"/>
          <ac:spMkLst>
            <pc:docMk/>
            <pc:sldMk cId="308773822" sldId="311"/>
            <ac:spMk id="20" creationId="{EA8339A1-8D58-4445-8485-6A21AC78BFF1}"/>
          </ac:spMkLst>
        </pc:spChg>
      </pc:sldChg>
      <pc:sldChg chg="modSp mod">
        <pc:chgData name="Jesper Stentoft" userId="e234fc75-f824-4e20-ab6f-0f58044e8688" providerId="ADAL" clId="{779869B9-17E4-4FB3-ACA5-B054ADAEB919}" dt="2026-09-01T07:08:12.249" v="1337" actId="20577"/>
        <pc:sldMkLst>
          <pc:docMk/>
          <pc:sldMk cId="885684145" sldId="315"/>
        </pc:sldMkLst>
        <pc:spChg chg="mod">
          <ac:chgData name="Jesper Stentoft" userId="e234fc75-f824-4e20-ab6f-0f58044e8688" providerId="ADAL" clId="{779869B9-17E4-4FB3-ACA5-B054ADAEB919}" dt="2026-09-01T07:08:12.249" v="1337" actId="20577"/>
          <ac:spMkLst>
            <pc:docMk/>
            <pc:sldMk cId="885684145" sldId="315"/>
            <ac:spMk id="2" creationId="{00000000-0000-0000-0000-000000000000}"/>
          </ac:spMkLst>
        </pc:spChg>
      </pc:sldChg>
      <pc:sldChg chg="add">
        <pc:chgData name="Jesper Stentoft" userId="e234fc75-f824-4e20-ab6f-0f58044e8688" providerId="ADAL" clId="{779869B9-17E4-4FB3-ACA5-B054ADAEB919}" dt="2026-08-25T05:19:39.948" v="840"/>
        <pc:sldMkLst>
          <pc:docMk/>
          <pc:sldMk cId="3521920962" sldId="318"/>
        </pc:sldMkLst>
      </pc:sldChg>
      <pc:sldChg chg="delSp modSp add mod">
        <pc:chgData name="Jesper Stentoft" userId="e234fc75-f824-4e20-ab6f-0f58044e8688" providerId="ADAL" clId="{779869B9-17E4-4FB3-ACA5-B054ADAEB919}" dt="2026-08-25T05:35:35.539" v="1023" actId="21"/>
        <pc:sldMkLst>
          <pc:docMk/>
          <pc:sldMk cId="1734529711" sldId="329"/>
        </pc:sldMkLst>
        <pc:spChg chg="mod">
          <ac:chgData name="Jesper Stentoft" userId="e234fc75-f824-4e20-ab6f-0f58044e8688" providerId="ADAL" clId="{779869B9-17E4-4FB3-ACA5-B054ADAEB919}" dt="2026-08-25T05:32:24.431" v="979" actId="20577"/>
          <ac:spMkLst>
            <pc:docMk/>
            <pc:sldMk cId="1734529711" sldId="329"/>
            <ac:spMk id="2" creationId="{AD4675AC-E698-B483-B026-78EB26D08C18}"/>
          </ac:spMkLst>
        </pc:spChg>
        <pc:spChg chg="mod">
          <ac:chgData name="Jesper Stentoft" userId="e234fc75-f824-4e20-ab6f-0f58044e8688" providerId="ADAL" clId="{779869B9-17E4-4FB3-ACA5-B054ADAEB919}" dt="2026-08-25T05:34:35.074" v="1018" actId="1076"/>
          <ac:spMkLst>
            <pc:docMk/>
            <pc:sldMk cId="1734529711" sldId="329"/>
            <ac:spMk id="4" creationId="{00000000-0000-0000-0000-000000000000}"/>
          </ac:spMkLst>
        </pc:spChg>
        <pc:graphicFrameChg chg="mod modGraphic">
          <ac:chgData name="Jesper Stentoft" userId="e234fc75-f824-4e20-ab6f-0f58044e8688" providerId="ADAL" clId="{779869B9-17E4-4FB3-ACA5-B054ADAEB919}" dt="2026-08-25T05:35:02.274" v="1022" actId="20577"/>
          <ac:graphicFrameMkLst>
            <pc:docMk/>
            <pc:sldMk cId="1734529711" sldId="329"/>
            <ac:graphicFrameMk id="5" creationId="{CA0755F4-CC33-937A-7E78-7FA5C19EEB86}"/>
          </ac:graphicFrameMkLst>
        </pc:graphicFrameChg>
      </pc:sldChg>
      <pc:sldChg chg="modSp mod">
        <pc:chgData name="Jesper Stentoft" userId="e234fc75-f824-4e20-ab6f-0f58044e8688" providerId="ADAL" clId="{779869B9-17E4-4FB3-ACA5-B054ADAEB919}" dt="2026-08-24T21:45:06.521" v="133" actId="6549"/>
        <pc:sldMkLst>
          <pc:docMk/>
          <pc:sldMk cId="912347705" sldId="334"/>
        </pc:sldMkLst>
        <pc:spChg chg="mod">
          <ac:chgData name="Jesper Stentoft" userId="e234fc75-f824-4e20-ab6f-0f58044e8688" providerId="ADAL" clId="{779869B9-17E4-4FB3-ACA5-B054ADAEB919}" dt="2026-08-24T21:45:06.521" v="133" actId="6549"/>
          <ac:spMkLst>
            <pc:docMk/>
            <pc:sldMk cId="912347705" sldId="334"/>
            <ac:spMk id="2" creationId="{F2F47533-1983-0F6E-F6A8-64A3BCBFF758}"/>
          </ac:spMkLst>
        </pc:spChg>
      </pc:sldChg>
      <pc:sldChg chg="modSp mod">
        <pc:chgData name="Jesper Stentoft" userId="e234fc75-f824-4e20-ab6f-0f58044e8688" providerId="ADAL" clId="{779869B9-17E4-4FB3-ACA5-B054ADAEB919}" dt="2026-08-25T05:25:38.647" v="918" actId="20577"/>
        <pc:sldMkLst>
          <pc:docMk/>
          <pc:sldMk cId="174522046" sldId="337"/>
        </pc:sldMkLst>
        <pc:spChg chg="mod">
          <ac:chgData name="Jesper Stentoft" userId="e234fc75-f824-4e20-ab6f-0f58044e8688" providerId="ADAL" clId="{779869B9-17E4-4FB3-ACA5-B054ADAEB919}" dt="2026-08-25T05:25:38.647" v="918" actId="20577"/>
          <ac:spMkLst>
            <pc:docMk/>
            <pc:sldMk cId="174522046" sldId="337"/>
            <ac:spMk id="3" creationId="{B49D445E-963C-902C-7B1E-034E15037837}"/>
          </ac:spMkLst>
        </pc:spChg>
      </pc:sldChg>
      <pc:sldChg chg="modSp mod">
        <pc:chgData name="Jesper Stentoft" userId="e234fc75-f824-4e20-ab6f-0f58044e8688" providerId="ADAL" clId="{779869B9-17E4-4FB3-ACA5-B054ADAEB919}" dt="2026-08-24T21:41:04.494" v="41" actId="20577"/>
        <pc:sldMkLst>
          <pc:docMk/>
          <pc:sldMk cId="1992938825" sldId="340"/>
        </pc:sldMkLst>
        <pc:spChg chg="mod">
          <ac:chgData name="Jesper Stentoft" userId="e234fc75-f824-4e20-ab6f-0f58044e8688" providerId="ADAL" clId="{779869B9-17E4-4FB3-ACA5-B054ADAEB919}" dt="2026-08-24T21:41:04.494" v="41" actId="20577"/>
          <ac:spMkLst>
            <pc:docMk/>
            <pc:sldMk cId="1992938825" sldId="340"/>
            <ac:spMk id="3" creationId="{54652766-DAF1-27FA-59F4-51ECF230E5E6}"/>
          </ac:spMkLst>
        </pc:spChg>
      </pc:sldChg>
      <pc:sldChg chg="ord">
        <pc:chgData name="Jesper Stentoft" userId="e234fc75-f824-4e20-ab6f-0f58044e8688" providerId="ADAL" clId="{779869B9-17E4-4FB3-ACA5-B054ADAEB919}" dt="2026-08-24T21:45:21.200" v="135"/>
        <pc:sldMkLst>
          <pc:docMk/>
          <pc:sldMk cId="2088636045" sldId="341"/>
        </pc:sldMkLst>
      </pc:sldChg>
      <pc:sldChg chg="addSp delSp modSp new mod ord modClrScheme chgLayout">
        <pc:chgData name="Jesper Stentoft" userId="e234fc75-f824-4e20-ab6f-0f58044e8688" providerId="ADAL" clId="{779869B9-17E4-4FB3-ACA5-B054ADAEB919}" dt="2026-08-25T04:49:13.149" v="433" actId="1076"/>
        <pc:sldMkLst>
          <pc:docMk/>
          <pc:sldMk cId="3892491335" sldId="342"/>
        </pc:sldMkLst>
        <pc:spChg chg="mod ord">
          <ac:chgData name="Jesper Stentoft" userId="e234fc75-f824-4e20-ab6f-0f58044e8688" providerId="ADAL" clId="{779869B9-17E4-4FB3-ACA5-B054ADAEB919}" dt="2026-08-25T04:41:31.660" v="243" actId="1076"/>
          <ac:spMkLst>
            <pc:docMk/>
            <pc:sldMk cId="3892491335" sldId="342"/>
            <ac:spMk id="2" creationId="{0E414405-F874-089E-BB03-F1403E664B89}"/>
          </ac:spMkLst>
        </pc:spChg>
        <pc:spChg chg="add mod">
          <ac:chgData name="Jesper Stentoft" userId="e234fc75-f824-4e20-ab6f-0f58044e8688" providerId="ADAL" clId="{779869B9-17E4-4FB3-ACA5-B054ADAEB919}" dt="2026-08-25T04:46:22.446" v="344" actId="113"/>
          <ac:spMkLst>
            <pc:docMk/>
            <pc:sldMk cId="3892491335" sldId="342"/>
            <ac:spMk id="4" creationId="{0AD287DC-D466-DFB7-9983-1BA9A103DA1F}"/>
          </ac:spMkLst>
        </pc:spChg>
        <pc:spChg chg="add mod">
          <ac:chgData name="Jesper Stentoft" userId="e234fc75-f824-4e20-ab6f-0f58044e8688" providerId="ADAL" clId="{779869B9-17E4-4FB3-ACA5-B054ADAEB919}" dt="2026-08-25T04:46:42.369" v="346" actId="113"/>
          <ac:spMkLst>
            <pc:docMk/>
            <pc:sldMk cId="3892491335" sldId="342"/>
            <ac:spMk id="6" creationId="{BDA89C61-C862-EBA8-6B23-9A025FF657DF}"/>
          </ac:spMkLst>
        </pc:spChg>
        <pc:spChg chg="add mod">
          <ac:chgData name="Jesper Stentoft" userId="e234fc75-f824-4e20-ab6f-0f58044e8688" providerId="ADAL" clId="{779869B9-17E4-4FB3-ACA5-B054ADAEB919}" dt="2026-08-25T04:46:54.963" v="348" actId="113"/>
          <ac:spMkLst>
            <pc:docMk/>
            <pc:sldMk cId="3892491335" sldId="342"/>
            <ac:spMk id="8" creationId="{B58CC5E7-634A-1195-0196-8AD638D7CC2D}"/>
          </ac:spMkLst>
        </pc:spChg>
        <pc:spChg chg="add mod">
          <ac:chgData name="Jesper Stentoft" userId="e234fc75-f824-4e20-ab6f-0f58044e8688" providerId="ADAL" clId="{779869B9-17E4-4FB3-ACA5-B054ADAEB919}" dt="2026-08-25T04:49:13.149" v="433" actId="1076"/>
          <ac:spMkLst>
            <pc:docMk/>
            <pc:sldMk cId="3892491335" sldId="342"/>
            <ac:spMk id="9" creationId="{3F57089A-3DAD-4036-491D-4025E2FE8FC3}"/>
          </ac:spMkLst>
        </pc:spChg>
      </pc:sldChg>
      <pc:sldChg chg="modSp new mod">
        <pc:chgData name="Jesper Stentoft" userId="e234fc75-f824-4e20-ab6f-0f58044e8688" providerId="ADAL" clId="{779869B9-17E4-4FB3-ACA5-B054ADAEB919}" dt="2026-08-25T05:15:39.271" v="839" actId="20577"/>
        <pc:sldMkLst>
          <pc:docMk/>
          <pc:sldMk cId="2011206097" sldId="343"/>
        </pc:sldMkLst>
        <pc:spChg chg="mod">
          <ac:chgData name="Jesper Stentoft" userId="e234fc75-f824-4e20-ab6f-0f58044e8688" providerId="ADAL" clId="{779869B9-17E4-4FB3-ACA5-B054ADAEB919}" dt="2026-08-25T05:00:22.116" v="541" actId="20577"/>
          <ac:spMkLst>
            <pc:docMk/>
            <pc:sldMk cId="2011206097" sldId="343"/>
            <ac:spMk id="2" creationId="{166AF80C-720A-9F8D-1C6D-359A1D25E91C}"/>
          </ac:spMkLst>
        </pc:spChg>
        <pc:spChg chg="mod">
          <ac:chgData name="Jesper Stentoft" userId="e234fc75-f824-4e20-ab6f-0f58044e8688" providerId="ADAL" clId="{779869B9-17E4-4FB3-ACA5-B054ADAEB919}" dt="2026-08-25T05:15:39.271" v="839" actId="20577"/>
          <ac:spMkLst>
            <pc:docMk/>
            <pc:sldMk cId="2011206097" sldId="343"/>
            <ac:spMk id="3" creationId="{1471D4B1-A73E-7668-C5C8-22A87688B9DA}"/>
          </ac:spMkLst>
        </pc:spChg>
      </pc:sldChg>
      <pc:sldChg chg="add">
        <pc:chgData name="Jesper Stentoft" userId="e234fc75-f824-4e20-ab6f-0f58044e8688" providerId="ADAL" clId="{779869B9-17E4-4FB3-ACA5-B054ADAEB919}" dt="2026-08-25T05:21:43.127" v="844"/>
        <pc:sldMkLst>
          <pc:docMk/>
          <pc:sldMk cId="3673519305" sldId="344"/>
        </pc:sldMkLst>
      </pc:sldChg>
      <pc:sldChg chg="modSp new mod">
        <pc:chgData name="Jesper Stentoft" userId="e234fc75-f824-4e20-ab6f-0f58044e8688" providerId="ADAL" clId="{779869B9-17E4-4FB3-ACA5-B054ADAEB919}" dt="2026-09-01T07:09:42.988" v="1393" actId="20577"/>
        <pc:sldMkLst>
          <pc:docMk/>
          <pc:sldMk cId="4222761407" sldId="345"/>
        </pc:sldMkLst>
        <pc:spChg chg="mod">
          <ac:chgData name="Jesper Stentoft" userId="e234fc75-f824-4e20-ab6f-0f58044e8688" providerId="ADAL" clId="{779869B9-17E4-4FB3-ACA5-B054ADAEB919}" dt="2026-09-01T07:09:42.988" v="1393" actId="20577"/>
          <ac:spMkLst>
            <pc:docMk/>
            <pc:sldMk cId="4222761407" sldId="345"/>
            <ac:spMk id="2" creationId="{37F0B8D2-1A80-CBB2-A35B-A173CC58C3C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CF63D7-3E61-4CCF-8CEE-5B50B5736B8F}" type="doc">
      <dgm:prSet loTypeId="urn:microsoft.com/office/officeart/2005/8/layout/cycle8" loCatId="cycle" qsTypeId="urn:microsoft.com/office/officeart/2005/8/quickstyle/simple1#1" qsCatId="simple" csTypeId="urn:microsoft.com/office/officeart/2005/8/colors/accent5_2#1" csCatId="accent5" phldr="1"/>
      <dgm:spPr/>
      <dgm:t>
        <a:bodyPr/>
        <a:lstStyle/>
        <a:p>
          <a:endParaRPr lang="da-DK"/>
        </a:p>
      </dgm:t>
    </dgm:pt>
    <dgm:pt modelId="{E8419EDB-AE21-4DCB-998A-B52D89B0B5DB}">
      <dgm:prSet phldrT="[Tekst]" custT="1"/>
      <dgm:spPr/>
      <dgm:t>
        <a:bodyPr/>
        <a:lstStyle/>
        <a:p>
          <a:r>
            <a:rPr lang="da-DK" sz="1600" dirty="0"/>
            <a:t>Medio februar</a:t>
          </a:r>
        </a:p>
      </dgm:t>
    </dgm:pt>
    <dgm:pt modelId="{3E3D66D1-F1B2-4622-8226-3F87533DDB66}" type="parTrans" cxnId="{A039D394-5575-4039-ABB7-34C9BF4BAA56}">
      <dgm:prSet/>
      <dgm:spPr/>
      <dgm:t>
        <a:bodyPr/>
        <a:lstStyle/>
        <a:p>
          <a:endParaRPr lang="da-DK" sz="1600"/>
        </a:p>
      </dgm:t>
    </dgm:pt>
    <dgm:pt modelId="{1E7F98CF-7E1E-4043-9B97-14C0DE0D9B20}" type="sibTrans" cxnId="{A039D394-5575-4039-ABB7-34C9BF4BAA56}">
      <dgm:prSet/>
      <dgm:spPr/>
      <dgm:t>
        <a:bodyPr/>
        <a:lstStyle/>
        <a:p>
          <a:endParaRPr lang="da-DK" sz="1600"/>
        </a:p>
      </dgm:t>
    </dgm:pt>
    <dgm:pt modelId="{68D9E029-1A5C-4A62-B8AE-F3DDFE06D9E6}">
      <dgm:prSet phldrT="[Tekst]" custT="1"/>
      <dgm:spPr/>
      <dgm:t>
        <a:bodyPr/>
        <a:lstStyle/>
        <a:p>
          <a:r>
            <a:rPr lang="da-DK" sz="1600" b="1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Ultimo maj</a:t>
          </a:r>
        </a:p>
        <a:p>
          <a:r>
            <a:rPr lang="da-DK" sz="1600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da-DK" sz="1600" dirty="0"/>
        </a:p>
      </dgm:t>
    </dgm:pt>
    <dgm:pt modelId="{F8C04FFC-5C26-4C16-B4CA-E7CDFA2C5A98}" type="parTrans" cxnId="{37883CFB-F890-408F-94B0-B651EB47CD6F}">
      <dgm:prSet/>
      <dgm:spPr/>
      <dgm:t>
        <a:bodyPr/>
        <a:lstStyle/>
        <a:p>
          <a:endParaRPr lang="da-DK" sz="1600"/>
        </a:p>
      </dgm:t>
    </dgm:pt>
    <dgm:pt modelId="{A1A497E8-D03C-4828-9D0F-6210B5F17E80}" type="sibTrans" cxnId="{37883CFB-F890-408F-94B0-B651EB47CD6F}">
      <dgm:prSet/>
      <dgm:spPr/>
      <dgm:t>
        <a:bodyPr/>
        <a:lstStyle/>
        <a:p>
          <a:endParaRPr lang="da-DK" sz="1600"/>
        </a:p>
      </dgm:t>
    </dgm:pt>
    <dgm:pt modelId="{7E4D91EA-443A-4A66-B874-B2B77BD787CA}">
      <dgm:prSet phldrT="[Tekst]" custT="1"/>
      <dgm:spPr/>
      <dgm:t>
        <a:bodyPr/>
        <a:lstStyle/>
        <a:p>
          <a:r>
            <a:rPr lang="da-DK" sz="2400" b="1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Årsmøde 5. november:</a:t>
          </a:r>
        </a:p>
        <a:p>
          <a:r>
            <a:rPr lang="da-DK" sz="2400" b="1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AUH </a:t>
          </a:r>
        </a:p>
        <a:p>
          <a:endParaRPr lang="da-DK" sz="1600" dirty="0"/>
        </a:p>
      </dgm:t>
    </dgm:pt>
    <dgm:pt modelId="{38FE07BF-5CCC-4176-A053-533E7D78FAE1}" type="parTrans" cxnId="{C99DE306-3E13-4EEF-8EEA-C9DE04E40C54}">
      <dgm:prSet/>
      <dgm:spPr/>
      <dgm:t>
        <a:bodyPr/>
        <a:lstStyle/>
        <a:p>
          <a:endParaRPr lang="da-DK" sz="1600"/>
        </a:p>
      </dgm:t>
    </dgm:pt>
    <dgm:pt modelId="{3A3216C6-C3DA-4238-9F19-73D13289CF50}" type="sibTrans" cxnId="{C99DE306-3E13-4EEF-8EEA-C9DE04E40C54}">
      <dgm:prSet/>
      <dgm:spPr/>
      <dgm:t>
        <a:bodyPr/>
        <a:lstStyle/>
        <a:p>
          <a:endParaRPr lang="da-DK" sz="1600"/>
        </a:p>
      </dgm:t>
    </dgm:pt>
    <dgm:pt modelId="{10E896BE-DA00-4FE4-9899-2F7313C96280}" type="pres">
      <dgm:prSet presAssocID="{F3CF63D7-3E61-4CCF-8CEE-5B50B5736B8F}" presName="compositeShape" presStyleCnt="0">
        <dgm:presLayoutVars>
          <dgm:chMax val="7"/>
          <dgm:dir/>
          <dgm:resizeHandles val="exact"/>
        </dgm:presLayoutVars>
      </dgm:prSet>
      <dgm:spPr/>
    </dgm:pt>
    <dgm:pt modelId="{9E9A5958-D3C8-4CB4-91A3-360AF043ABC4}" type="pres">
      <dgm:prSet presAssocID="{F3CF63D7-3E61-4CCF-8CEE-5B50B5736B8F}" presName="wedge1" presStyleLbl="node1" presStyleIdx="0" presStyleCnt="3" custLinFactNeighborX="-2060" custLinFactNeighborY="-1252"/>
      <dgm:spPr/>
    </dgm:pt>
    <dgm:pt modelId="{959BE921-AFE9-4D71-97FF-43C760074123}" type="pres">
      <dgm:prSet presAssocID="{F3CF63D7-3E61-4CCF-8CEE-5B50B5736B8F}" presName="dummy1a" presStyleCnt="0"/>
      <dgm:spPr/>
    </dgm:pt>
    <dgm:pt modelId="{204D41FA-DB19-4A7C-B13B-D10E2DE874B6}" type="pres">
      <dgm:prSet presAssocID="{F3CF63D7-3E61-4CCF-8CEE-5B50B5736B8F}" presName="dummy1b" presStyleCnt="0"/>
      <dgm:spPr/>
    </dgm:pt>
    <dgm:pt modelId="{1C055419-4352-4F24-80A9-AEFBCC5F77A7}" type="pres">
      <dgm:prSet presAssocID="{F3CF63D7-3E61-4CCF-8CEE-5B50B5736B8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8AEB572-534F-473A-AD9F-EDD174B89053}" type="pres">
      <dgm:prSet presAssocID="{F3CF63D7-3E61-4CCF-8CEE-5B50B5736B8F}" presName="wedge2" presStyleLbl="node1" presStyleIdx="1" presStyleCnt="3"/>
      <dgm:spPr/>
    </dgm:pt>
    <dgm:pt modelId="{4990C92B-6BC0-4CB2-80FE-DFC434731484}" type="pres">
      <dgm:prSet presAssocID="{F3CF63D7-3E61-4CCF-8CEE-5B50B5736B8F}" presName="dummy2a" presStyleCnt="0"/>
      <dgm:spPr/>
    </dgm:pt>
    <dgm:pt modelId="{67BF9743-C3ED-4318-A5F9-FAAF2B88E176}" type="pres">
      <dgm:prSet presAssocID="{F3CF63D7-3E61-4CCF-8CEE-5B50B5736B8F}" presName="dummy2b" presStyleCnt="0"/>
      <dgm:spPr/>
    </dgm:pt>
    <dgm:pt modelId="{6CF04B89-3A83-42A6-A84C-11B0BCB3BB49}" type="pres">
      <dgm:prSet presAssocID="{F3CF63D7-3E61-4CCF-8CEE-5B50B5736B8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5085239-FBB3-4DB5-924F-547A5ED74447}" type="pres">
      <dgm:prSet presAssocID="{F3CF63D7-3E61-4CCF-8CEE-5B50B5736B8F}" presName="wedge3" presStyleLbl="node1" presStyleIdx="2" presStyleCnt="3"/>
      <dgm:spPr/>
    </dgm:pt>
    <dgm:pt modelId="{078A775A-85EC-4C1B-A8F6-26A1E223129A}" type="pres">
      <dgm:prSet presAssocID="{F3CF63D7-3E61-4CCF-8CEE-5B50B5736B8F}" presName="dummy3a" presStyleCnt="0"/>
      <dgm:spPr/>
    </dgm:pt>
    <dgm:pt modelId="{F4CDA9B4-A748-403B-8092-CB81D115B01C}" type="pres">
      <dgm:prSet presAssocID="{F3CF63D7-3E61-4CCF-8CEE-5B50B5736B8F}" presName="dummy3b" presStyleCnt="0"/>
      <dgm:spPr/>
    </dgm:pt>
    <dgm:pt modelId="{C6FC4CE8-C6F0-4952-839B-5A6D8AC7FF09}" type="pres">
      <dgm:prSet presAssocID="{F3CF63D7-3E61-4CCF-8CEE-5B50B5736B8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27BA672C-B0D9-4FDE-A0D4-2D35231837D3}" type="pres">
      <dgm:prSet presAssocID="{1E7F98CF-7E1E-4043-9B97-14C0DE0D9B20}" presName="arrowWedge1" presStyleLbl="fgSibTrans2D1" presStyleIdx="0" presStyleCnt="3" custLinFactNeighborX="826" custLinFactNeighborY="171"/>
      <dgm:spPr/>
    </dgm:pt>
    <dgm:pt modelId="{475C5B9D-8475-4283-B95F-F5B1C929EB1C}" type="pres">
      <dgm:prSet presAssocID="{A1A497E8-D03C-4828-9D0F-6210B5F17E80}" presName="arrowWedge2" presStyleLbl="fgSibTrans2D1" presStyleIdx="1" presStyleCnt="3"/>
      <dgm:spPr/>
    </dgm:pt>
    <dgm:pt modelId="{DAF0F214-A768-4564-B079-F2C9DF5903C8}" type="pres">
      <dgm:prSet presAssocID="{3A3216C6-C3DA-4238-9F19-73D13289CF50}" presName="arrowWedge3" presStyleLbl="fgSibTrans2D1" presStyleIdx="2" presStyleCnt="3"/>
      <dgm:spPr/>
    </dgm:pt>
  </dgm:ptLst>
  <dgm:cxnLst>
    <dgm:cxn modelId="{C99DE306-3E13-4EEF-8EEA-C9DE04E40C54}" srcId="{F3CF63D7-3E61-4CCF-8CEE-5B50B5736B8F}" destId="{7E4D91EA-443A-4A66-B874-B2B77BD787CA}" srcOrd="2" destOrd="0" parTransId="{38FE07BF-5CCC-4176-A053-533E7D78FAE1}" sibTransId="{3A3216C6-C3DA-4238-9F19-73D13289CF50}"/>
    <dgm:cxn modelId="{410A9136-CDDA-494C-8F93-AD1113F3A5F3}" type="presOf" srcId="{F3CF63D7-3E61-4CCF-8CEE-5B50B5736B8F}" destId="{10E896BE-DA00-4FE4-9899-2F7313C96280}" srcOrd="0" destOrd="0" presId="urn:microsoft.com/office/officeart/2005/8/layout/cycle8"/>
    <dgm:cxn modelId="{89895537-9516-48FD-BF66-5B48B81C5C72}" type="presOf" srcId="{E8419EDB-AE21-4DCB-998A-B52D89B0B5DB}" destId="{9E9A5958-D3C8-4CB4-91A3-360AF043ABC4}" srcOrd="0" destOrd="0" presId="urn:microsoft.com/office/officeart/2005/8/layout/cycle8"/>
    <dgm:cxn modelId="{9AE6CF45-A0FD-402C-9E42-9E0E58574F59}" type="presOf" srcId="{68D9E029-1A5C-4A62-B8AE-F3DDFE06D9E6}" destId="{6CF04B89-3A83-42A6-A84C-11B0BCB3BB49}" srcOrd="1" destOrd="0" presId="urn:microsoft.com/office/officeart/2005/8/layout/cycle8"/>
    <dgm:cxn modelId="{A039D394-5575-4039-ABB7-34C9BF4BAA56}" srcId="{F3CF63D7-3E61-4CCF-8CEE-5B50B5736B8F}" destId="{E8419EDB-AE21-4DCB-998A-B52D89B0B5DB}" srcOrd="0" destOrd="0" parTransId="{3E3D66D1-F1B2-4622-8226-3F87533DDB66}" sibTransId="{1E7F98CF-7E1E-4043-9B97-14C0DE0D9B20}"/>
    <dgm:cxn modelId="{66E0CEDF-EDA0-4AD3-9E75-63C943185E9A}" type="presOf" srcId="{7E4D91EA-443A-4A66-B874-B2B77BD787CA}" destId="{75085239-FBB3-4DB5-924F-547A5ED74447}" srcOrd="0" destOrd="0" presId="urn:microsoft.com/office/officeart/2005/8/layout/cycle8"/>
    <dgm:cxn modelId="{504DFAE1-9B80-4935-A7BB-9EFE58222153}" type="presOf" srcId="{E8419EDB-AE21-4DCB-998A-B52D89B0B5DB}" destId="{1C055419-4352-4F24-80A9-AEFBCC5F77A7}" srcOrd="1" destOrd="0" presId="urn:microsoft.com/office/officeart/2005/8/layout/cycle8"/>
    <dgm:cxn modelId="{49D994ED-E584-422C-ACFF-95BFCAE62CCC}" type="presOf" srcId="{7E4D91EA-443A-4A66-B874-B2B77BD787CA}" destId="{C6FC4CE8-C6F0-4952-839B-5A6D8AC7FF09}" srcOrd="1" destOrd="0" presId="urn:microsoft.com/office/officeart/2005/8/layout/cycle8"/>
    <dgm:cxn modelId="{5C878AEE-3233-41EC-8160-6E077A70924B}" type="presOf" srcId="{68D9E029-1A5C-4A62-B8AE-F3DDFE06D9E6}" destId="{F8AEB572-534F-473A-AD9F-EDD174B89053}" srcOrd="0" destOrd="0" presId="urn:microsoft.com/office/officeart/2005/8/layout/cycle8"/>
    <dgm:cxn modelId="{37883CFB-F890-408F-94B0-B651EB47CD6F}" srcId="{F3CF63D7-3E61-4CCF-8CEE-5B50B5736B8F}" destId="{68D9E029-1A5C-4A62-B8AE-F3DDFE06D9E6}" srcOrd="1" destOrd="0" parTransId="{F8C04FFC-5C26-4C16-B4CA-E7CDFA2C5A98}" sibTransId="{A1A497E8-D03C-4828-9D0F-6210B5F17E80}"/>
    <dgm:cxn modelId="{7A28BF37-FF84-4138-919D-7B56F05C0802}" type="presParOf" srcId="{10E896BE-DA00-4FE4-9899-2F7313C96280}" destId="{9E9A5958-D3C8-4CB4-91A3-360AF043ABC4}" srcOrd="0" destOrd="0" presId="urn:microsoft.com/office/officeart/2005/8/layout/cycle8"/>
    <dgm:cxn modelId="{1C1DD39D-C6B1-48C4-842C-724E42ED179E}" type="presParOf" srcId="{10E896BE-DA00-4FE4-9899-2F7313C96280}" destId="{959BE921-AFE9-4D71-97FF-43C760074123}" srcOrd="1" destOrd="0" presId="urn:microsoft.com/office/officeart/2005/8/layout/cycle8"/>
    <dgm:cxn modelId="{B9CC1BE5-CBC8-47BF-B873-D3A0B139CD3E}" type="presParOf" srcId="{10E896BE-DA00-4FE4-9899-2F7313C96280}" destId="{204D41FA-DB19-4A7C-B13B-D10E2DE874B6}" srcOrd="2" destOrd="0" presId="urn:microsoft.com/office/officeart/2005/8/layout/cycle8"/>
    <dgm:cxn modelId="{76CBCBE4-76AA-478C-855A-9D06673610FD}" type="presParOf" srcId="{10E896BE-DA00-4FE4-9899-2F7313C96280}" destId="{1C055419-4352-4F24-80A9-AEFBCC5F77A7}" srcOrd="3" destOrd="0" presId="urn:microsoft.com/office/officeart/2005/8/layout/cycle8"/>
    <dgm:cxn modelId="{A5C9CE62-BF5D-476A-95BD-AA5338DF7A1A}" type="presParOf" srcId="{10E896BE-DA00-4FE4-9899-2F7313C96280}" destId="{F8AEB572-534F-473A-AD9F-EDD174B89053}" srcOrd="4" destOrd="0" presId="urn:microsoft.com/office/officeart/2005/8/layout/cycle8"/>
    <dgm:cxn modelId="{A7EB042C-DABA-446A-9966-ED8C127015AD}" type="presParOf" srcId="{10E896BE-DA00-4FE4-9899-2F7313C96280}" destId="{4990C92B-6BC0-4CB2-80FE-DFC434731484}" srcOrd="5" destOrd="0" presId="urn:microsoft.com/office/officeart/2005/8/layout/cycle8"/>
    <dgm:cxn modelId="{A9BB4A59-0064-4F4F-BCF9-87AFB000845A}" type="presParOf" srcId="{10E896BE-DA00-4FE4-9899-2F7313C96280}" destId="{67BF9743-C3ED-4318-A5F9-FAAF2B88E176}" srcOrd="6" destOrd="0" presId="urn:microsoft.com/office/officeart/2005/8/layout/cycle8"/>
    <dgm:cxn modelId="{C7253AE1-02F8-4625-A1AC-130FC548FEB9}" type="presParOf" srcId="{10E896BE-DA00-4FE4-9899-2F7313C96280}" destId="{6CF04B89-3A83-42A6-A84C-11B0BCB3BB49}" srcOrd="7" destOrd="0" presId="urn:microsoft.com/office/officeart/2005/8/layout/cycle8"/>
    <dgm:cxn modelId="{A11CD463-59D6-4F8D-BEBF-71F25DF95681}" type="presParOf" srcId="{10E896BE-DA00-4FE4-9899-2F7313C96280}" destId="{75085239-FBB3-4DB5-924F-547A5ED74447}" srcOrd="8" destOrd="0" presId="urn:microsoft.com/office/officeart/2005/8/layout/cycle8"/>
    <dgm:cxn modelId="{981BCF8F-8D02-4351-BCD5-00D851E485DE}" type="presParOf" srcId="{10E896BE-DA00-4FE4-9899-2F7313C96280}" destId="{078A775A-85EC-4C1B-A8F6-26A1E223129A}" srcOrd="9" destOrd="0" presId="urn:microsoft.com/office/officeart/2005/8/layout/cycle8"/>
    <dgm:cxn modelId="{052F3449-A02D-475A-A3BD-B4AE5DBEAFA0}" type="presParOf" srcId="{10E896BE-DA00-4FE4-9899-2F7313C96280}" destId="{F4CDA9B4-A748-403B-8092-CB81D115B01C}" srcOrd="10" destOrd="0" presId="urn:microsoft.com/office/officeart/2005/8/layout/cycle8"/>
    <dgm:cxn modelId="{391DD994-D419-4023-B798-AA8BA875A58F}" type="presParOf" srcId="{10E896BE-DA00-4FE4-9899-2F7313C96280}" destId="{C6FC4CE8-C6F0-4952-839B-5A6D8AC7FF09}" srcOrd="11" destOrd="0" presId="urn:microsoft.com/office/officeart/2005/8/layout/cycle8"/>
    <dgm:cxn modelId="{B54D24AC-B08D-4A8F-AAD0-5B7EE57D44F6}" type="presParOf" srcId="{10E896BE-DA00-4FE4-9899-2F7313C96280}" destId="{27BA672C-B0D9-4FDE-A0D4-2D35231837D3}" srcOrd="12" destOrd="0" presId="urn:microsoft.com/office/officeart/2005/8/layout/cycle8"/>
    <dgm:cxn modelId="{79016F6C-39BD-426A-B5E5-BD26D9E75D51}" type="presParOf" srcId="{10E896BE-DA00-4FE4-9899-2F7313C96280}" destId="{475C5B9D-8475-4283-B95F-F5B1C929EB1C}" srcOrd="13" destOrd="0" presId="urn:microsoft.com/office/officeart/2005/8/layout/cycle8"/>
    <dgm:cxn modelId="{6A4CE712-7C69-4D6A-80F2-96BDEBE59BDE}" type="presParOf" srcId="{10E896BE-DA00-4FE4-9899-2F7313C96280}" destId="{DAF0F214-A768-4564-B079-F2C9DF5903C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A5958-D3C8-4CB4-91A3-360AF043ABC4}">
      <dsp:nvSpPr>
        <dsp:cNvPr id="0" name=""/>
        <dsp:cNvSpPr/>
      </dsp:nvSpPr>
      <dsp:spPr>
        <a:xfrm>
          <a:off x="2344729" y="326188"/>
          <a:ext cx="5029041" cy="5029041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Medio februar</a:t>
          </a:r>
        </a:p>
      </dsp:txBody>
      <dsp:txXfrm>
        <a:off x="4995153" y="1391866"/>
        <a:ext cx="1796086" cy="1496738"/>
      </dsp:txXfrm>
    </dsp:sp>
    <dsp:sp modelId="{F8AEB572-534F-473A-AD9F-EDD174B89053}">
      <dsp:nvSpPr>
        <dsp:cNvPr id="0" name=""/>
        <dsp:cNvSpPr/>
      </dsp:nvSpPr>
      <dsp:spPr>
        <a:xfrm>
          <a:off x="2344753" y="568760"/>
          <a:ext cx="5029041" cy="5029041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Ultimo maj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da-DK" sz="1600" kern="1200" dirty="0"/>
        </a:p>
      </dsp:txBody>
      <dsp:txXfrm>
        <a:off x="3542144" y="3831650"/>
        <a:ext cx="2694129" cy="1317129"/>
      </dsp:txXfrm>
    </dsp:sp>
    <dsp:sp modelId="{75085239-FBB3-4DB5-924F-547A5ED74447}">
      <dsp:nvSpPr>
        <dsp:cNvPr id="0" name=""/>
        <dsp:cNvSpPr/>
      </dsp:nvSpPr>
      <dsp:spPr>
        <a:xfrm>
          <a:off x="2241179" y="389152"/>
          <a:ext cx="5029041" cy="5029041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Årsmøde 5. november: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b="1" kern="1200" dirty="0">
              <a:effectLst/>
              <a:latin typeface="AU Passata" panose="020B05030305020308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AUH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600" kern="1200" dirty="0"/>
        </a:p>
      </dsp:txBody>
      <dsp:txXfrm>
        <a:off x="2823709" y="1454829"/>
        <a:ext cx="1796086" cy="1496738"/>
      </dsp:txXfrm>
    </dsp:sp>
    <dsp:sp modelId="{27BA672C-B0D9-4FDE-A0D4-2D35231837D3}">
      <dsp:nvSpPr>
        <dsp:cNvPr id="0" name=""/>
        <dsp:cNvSpPr/>
      </dsp:nvSpPr>
      <dsp:spPr>
        <a:xfrm>
          <a:off x="2080505" y="24531"/>
          <a:ext cx="5651684" cy="565168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C5B9D-8475-4283-B95F-F5B1C929EB1C}">
      <dsp:nvSpPr>
        <dsp:cNvPr id="0" name=""/>
        <dsp:cNvSpPr/>
      </dsp:nvSpPr>
      <dsp:spPr>
        <a:xfrm>
          <a:off x="2033431" y="257121"/>
          <a:ext cx="5651684" cy="565168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0F214-A768-4564-B079-F2C9DF5903C8}">
      <dsp:nvSpPr>
        <dsp:cNvPr id="0" name=""/>
        <dsp:cNvSpPr/>
      </dsp:nvSpPr>
      <dsp:spPr>
        <a:xfrm>
          <a:off x="1929442" y="77830"/>
          <a:ext cx="5651684" cy="565168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8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3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8" y="9119473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88DF0C21-DE6B-488F-B9D9-B7FE08733B7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805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8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7625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1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3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8" y="9119473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72C160C3-3AB6-49C1-8001-AFDAD271EB5B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0390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60949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1218987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82848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243797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2A38E-1972-ACE3-EA37-BA701FE6A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906439C-6FEE-D2FA-20FA-788FC227D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1594792-A1B3-F7FE-E33A-60857D9E7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7EBE91D-FA3B-563A-B178-C63B7FFCC4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535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9220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61429AC-3DC1-43E3-957B-9D8DDE538F42}" type="slidenum">
              <a:rPr lang="da-DK" altLang="da-DK" smtClean="0">
                <a:latin typeface="Arial" panose="020B0604020202020204" pitchFamily="34" charset="0"/>
              </a:rPr>
              <a:pPr/>
              <a:t>7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28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3379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F163797-FD09-4394-BE7F-7000EC74EBB4}" type="slidenum">
              <a:rPr lang="da-DK" altLang="da-DK" smtClean="0">
                <a:latin typeface="Arial" panose="020B0604020202020204" pitchFamily="34" charset="0"/>
              </a:rPr>
              <a:pPr/>
              <a:t>12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258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17412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D30EFF7-CEAE-451D-927E-8276F195282C}" type="slidenum">
              <a:rPr lang="da-DK" altLang="da-DK" smtClean="0">
                <a:latin typeface="Arial" panose="020B0604020202020204" pitchFamily="34" charset="0"/>
              </a:rPr>
              <a:pPr/>
              <a:t>16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464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">
            <a:extLst>
              <a:ext uri="{FF2B5EF4-FFF2-40B4-BE49-F238E27FC236}">
                <a16:creationId xmlns:a16="http://schemas.microsoft.com/office/drawing/2014/main" id="{1CE29051-2932-43D9-A040-605B87F74E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87C2BCCC-6ADF-43E3-A14A-630E31F84354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da-DK" altLang="da-D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09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27652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BE08BCD-886E-4711-BDC2-E88377E4517D}" type="slidenum">
              <a:rPr lang="da-DK" altLang="da-DK" smtClean="0">
                <a:latin typeface="Arial" panose="020B0604020202020204" pitchFamily="34" charset="0"/>
              </a:rPr>
              <a:pPr/>
              <a:t>25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056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29700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6A77B4A-6138-46DC-B880-6854EBA4AA5F}" type="slidenum">
              <a:rPr lang="da-DK" altLang="da-DK" smtClean="0">
                <a:latin typeface="Arial" panose="020B0604020202020204" pitchFamily="34" charset="0"/>
              </a:rPr>
              <a:pPr/>
              <a:t>26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008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altLang="da-DK"/>
          </a:p>
        </p:txBody>
      </p:sp>
      <p:sp>
        <p:nvSpPr>
          <p:cNvPr id="3584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3DF999-9DE3-4E06-B5DE-CD1D6CCA2662}" type="slidenum">
              <a:rPr lang="da-DK" altLang="da-DK" smtClean="0">
                <a:latin typeface="Arial" panose="020B0604020202020204" pitchFamily="34" charset="0"/>
              </a:rPr>
              <a:pPr/>
              <a:t>27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50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349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604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607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C160C3-3AB6-49C1-8001-AFDAD271EB5B}" type="slidenum">
              <a:rPr lang="en-GB"/>
              <a:pPr>
                <a:defRPr/>
              </a:pPr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2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arvet baggrund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5838" y="2482343"/>
            <a:ext cx="10220325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15" name="TextBox 14"/>
          <p:cNvSpPr txBox="1"/>
          <p:nvPr userDrawn="1"/>
        </p:nvSpPr>
        <p:spPr>
          <a:xfrm>
            <a:off x="-1973598" y="3082506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da-DK" sz="4799" dirty="0"/>
          </a:p>
        </p:txBody>
      </p:sp>
      <p:sp>
        <p:nvSpPr>
          <p:cNvPr id="33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da-DK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Institut for Klinisk Medicin</a:t>
            </a:r>
          </a:p>
        </p:txBody>
      </p:sp>
      <p:sp>
        <p:nvSpPr>
          <p:cNvPr id="34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24. august2026</a:t>
            </a:r>
          </a:p>
        </p:txBody>
      </p:sp>
      <p:sp>
        <p:nvSpPr>
          <p:cNvPr id="36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Professor</a:t>
            </a:r>
          </a:p>
        </p:txBody>
      </p:sp>
      <p:sp>
        <p:nvSpPr>
          <p:cNvPr id="35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endParaRPr lang="da-DK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Jesper Stentoft</a:t>
            </a:r>
          </a:p>
        </p:txBody>
      </p:sp>
      <p:sp>
        <p:nvSpPr>
          <p:cNvPr id="39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da-DK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Universitet</a:t>
            </a:r>
          </a:p>
        </p:txBody>
      </p:sp>
      <p:pic>
        <p:nvPicPr>
          <p:cNvPr id="16" name="Au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1081376932" name="Secondary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pic>
        <p:nvPicPr>
          <p:cNvPr id="18" name="Billede stre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</p:txBody>
      </p:sp>
      <p:sp>
        <p:nvSpPr>
          <p:cNvPr id="19" name="White Top Rectangle"/>
          <p:cNvSpPr>
            <a:spLocks noChangeArrowheads="1"/>
          </p:cNvSpPr>
          <p:nvPr userDrawn="1"/>
        </p:nvSpPr>
        <p:spPr bwMode="auto">
          <a:xfrm>
            <a:off x="985838" y="3443622"/>
            <a:ext cx="648000" cy="4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a-DK" sz="4799" dirty="0"/>
          </a:p>
        </p:txBody>
      </p:sp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1844" y="1520315"/>
            <a:ext cx="9543307" cy="1779553"/>
          </a:xfrm>
        </p:spPr>
        <p:txBody>
          <a:bodyPr wrap="square" anchor="b" anchorCtr="0">
            <a:no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85838" y="3715431"/>
            <a:ext cx="7161212" cy="1746085"/>
          </a:xfrm>
        </p:spPr>
        <p:txBody>
          <a:bodyPr/>
          <a:lstStyle>
            <a:lvl1pPr marL="0" indent="0">
              <a:lnSpc>
                <a:spcPct val="101000"/>
              </a:lnSpc>
              <a:buFontTx/>
              <a:buNone/>
              <a:defRPr sz="27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Click to edit Master text styles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-2160355" y="2132856"/>
            <a:ext cx="2012649" cy="7386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bold</a:t>
            </a:r>
            <a:endParaRPr lang="da-DK" sz="4799" dirty="0"/>
          </a:p>
        </p:txBody>
      </p:sp>
      <p:sp>
        <p:nvSpPr>
          <p:cNvPr id="38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da-DK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Institut for Klinisk Medicin</a:t>
            </a:r>
          </a:p>
        </p:txBody>
      </p:sp>
      <p:sp>
        <p:nvSpPr>
          <p:cNvPr id="43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da-DK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Universitet</a:t>
            </a:r>
          </a:p>
        </p:txBody>
      </p:sp>
      <p:sp>
        <p:nvSpPr>
          <p:cNvPr id="39" name="Date_DateCustomA"/>
          <p:cNvSpPr txBox="1">
            <a:spLocks noChangeArrowheads="1"/>
          </p:cNvSpPr>
          <p:nvPr userDrawn="1"/>
        </p:nvSpPr>
        <p:spPr bwMode="auto">
          <a:xfrm>
            <a:off x="3675341" y="5985511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24. august 2026</a:t>
            </a:r>
          </a:p>
        </p:txBody>
      </p:sp>
      <p:sp>
        <p:nvSpPr>
          <p:cNvPr id="41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Professor</a:t>
            </a:r>
          </a:p>
        </p:txBody>
      </p:sp>
      <p:sp>
        <p:nvSpPr>
          <p:cNvPr id="40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endParaRPr lang="da-DK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2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Jesper Stentoft</a:t>
            </a:r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23" name="Billede stre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pic>
        <p:nvPicPr>
          <p:cNvPr id="205471836" name="Secondary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700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/>
              <a:t>25-08-2019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427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</p:txBody>
      </p:sp>
      <p:sp>
        <p:nvSpPr>
          <p:cNvPr id="34819" name="Title 1"/>
          <p:cNvSpPr>
            <a:spLocks noGrp="1" noChangeArrowheads="1"/>
          </p:cNvSpPr>
          <p:nvPr>
            <p:ph type="ctrTitle"/>
          </p:nvPr>
        </p:nvSpPr>
        <p:spPr>
          <a:xfrm>
            <a:off x="985838" y="2482343"/>
            <a:ext cx="10220325" cy="1661993"/>
          </a:xfrm>
        </p:spPr>
        <p:txBody>
          <a:bodyPr wrap="square" anchor="ctr" anchorCtr="0">
            <a:spAutoFit/>
          </a:bodyPr>
          <a:lstStyle>
            <a:lvl1pPr>
              <a:lnSpc>
                <a:spcPct val="90000"/>
              </a:lnSpc>
              <a:defRPr sz="6000" baseline="0">
                <a:solidFill>
                  <a:schemeClr val="bg1"/>
                </a:solidFill>
                <a:latin typeface="AU Passata Light" panose="020B0303030902030804" pitchFamily="34" charset="0"/>
              </a:defRPr>
            </a:lvl1pPr>
          </a:lstStyle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14" name="TextBox 13"/>
          <p:cNvSpPr txBox="1"/>
          <p:nvPr userDrawn="1"/>
        </p:nvSpPr>
        <p:spPr>
          <a:xfrm>
            <a:off x="-1973598" y="3082506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eller ord til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da-DK" sz="4799" dirty="0"/>
          </a:p>
        </p:txBody>
      </p:sp>
      <p:sp>
        <p:nvSpPr>
          <p:cNvPr id="25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da-DK" sz="600" cap="all" spc="40" baseline="0" dirty="0">
                <a:solidFill>
                  <a:schemeClr val="bg1"/>
                </a:solidFill>
                <a:latin typeface="AU Passata Light" pitchFamily="34" charset="0"/>
              </a:rPr>
              <a:t>Institut for Klinisk Medicin</a:t>
            </a:r>
          </a:p>
        </p:txBody>
      </p:sp>
      <p:sp>
        <p:nvSpPr>
          <p:cNvPr id="30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da-DK" sz="1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
Universitet</a:t>
            </a:r>
          </a:p>
        </p:txBody>
      </p:sp>
      <p:sp>
        <p:nvSpPr>
          <p:cNvPr id="26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24. august 2026</a:t>
            </a:r>
          </a:p>
        </p:txBody>
      </p:sp>
      <p:sp>
        <p:nvSpPr>
          <p:cNvPr id="28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Professor</a:t>
            </a:r>
          </a:p>
        </p:txBody>
      </p:sp>
      <p:sp>
        <p:nvSpPr>
          <p:cNvPr id="27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endParaRPr lang="da-DK" sz="700" b="0" cap="all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bg1"/>
                </a:solidFill>
                <a:latin typeface="+mn-lt"/>
              </a:rPr>
              <a:t>Jesper Stentoft</a:t>
            </a:r>
          </a:p>
        </p:txBody>
      </p:sp>
      <p:pic>
        <p:nvPicPr>
          <p:cNvPr id="17" name="Au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7600"/>
            <a:ext cx="557569" cy="558000"/>
          </a:xfrm>
          <a:prstGeom prst="rect">
            <a:avLst/>
          </a:prstGeom>
        </p:spPr>
      </p:pic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7999"/>
          </a:xfrm>
          <a:prstGeom prst="rect">
            <a:avLst/>
          </a:prstGeom>
        </p:spPr>
      </p:pic>
      <p:pic>
        <p:nvPicPr>
          <p:cNvPr id="800998475" name="Secondary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/>
              <a:t>25-08-2019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073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838" y="1960079"/>
            <a:ext cx="10220325" cy="393748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da-DK" dirty="0"/>
              <a:t>Click to edit Master text styles</a:t>
            </a:r>
          </a:p>
          <a:p>
            <a:pPr lvl="1"/>
            <a:r>
              <a:rPr lang="da-DK" dirty="0"/>
              <a:t>Second level</a:t>
            </a:r>
          </a:p>
          <a:p>
            <a:pPr lvl="2"/>
            <a:r>
              <a:rPr lang="da-DK" dirty="0"/>
              <a:t>Third level</a:t>
            </a:r>
          </a:p>
          <a:p>
            <a:pPr lvl="3"/>
            <a:r>
              <a:rPr lang="da-DK" dirty="0"/>
              <a:t>Fourth level</a:t>
            </a:r>
          </a:p>
          <a:p>
            <a:pPr lvl="4"/>
            <a:r>
              <a:rPr lang="da-DK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973598" y="340161"/>
            <a:ext cx="18258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 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til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AU Passata Bold</a:t>
            </a:r>
            <a:endParaRPr lang="da-DK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 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vid baggrund"/>
          <p:cNvSpPr/>
          <p:nvPr userDrawn="1"/>
        </p:nvSpPr>
        <p:spPr bwMode="auto">
          <a:xfrm>
            <a:off x="0" y="-1"/>
            <a:ext cx="12193200" cy="5894387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6" name="Black Rectangle"/>
          <p:cNvSpPr/>
          <p:nvPr userDrawn="1"/>
        </p:nvSpPr>
        <p:spPr>
          <a:xfrm>
            <a:off x="990000" y="1045684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  <a:p>
            <a:pPr algn="ctr"/>
            <a:endParaRPr lang="da-DK" sz="4799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15913" y="228627"/>
            <a:ext cx="11556000" cy="752101"/>
          </a:xfrm>
        </p:spPr>
        <p:txBody>
          <a:bodyPr anchor="t" anchorCtr="0"/>
          <a:lstStyle/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838" y="1373021"/>
            <a:ext cx="10220325" cy="4521366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da-DK" dirty="0"/>
              <a:t>Click to edit Master text styles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r>
              <a:rPr lang="da-DK" dirty="0"/>
              <a:t>Third level</a:t>
            </a:r>
            <a:endParaRPr lang="da-DK"/>
          </a:p>
          <a:p>
            <a:pPr lvl="3"/>
            <a:r>
              <a:rPr lang="da-DK" dirty="0"/>
              <a:t>Fourth level</a:t>
            </a:r>
            <a:endParaRPr lang="da-DK"/>
          </a:p>
          <a:p>
            <a:pPr lvl="4"/>
            <a:r>
              <a:rPr lang="da-DK" dirty="0"/>
              <a:t>Fifth level</a:t>
            </a:r>
            <a:endParaRPr lang="da-DK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1973598" y="340161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da-DK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9712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5" userDrawn="1">
          <p15:clr>
            <a:srgbClr val="00000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0"/>
            <a:ext cx="12193200" cy="5911200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990000" y="1045684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  <a:p>
            <a:pPr algn="ctr"/>
            <a:endParaRPr lang="da-DK" sz="4799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800" y="230400"/>
            <a:ext cx="5644263" cy="7524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 dirty="0"/>
              <a:t>Insert title</a:t>
            </a:r>
            <a:endParaRPr lang="da-DK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5838" y="1371600"/>
            <a:ext cx="4975225" cy="4525964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da-DK" dirty="0"/>
              <a:t>Click to edit Master text styles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r>
              <a:rPr lang="da-DK" dirty="0"/>
              <a:t>Third level</a:t>
            </a:r>
            <a:endParaRPr lang="da-DK"/>
          </a:p>
          <a:p>
            <a:pPr lvl="3"/>
            <a:r>
              <a:rPr lang="da-DK" dirty="0"/>
              <a:t>Fourth level</a:t>
            </a:r>
            <a:endParaRPr lang="da-DK"/>
          </a:p>
          <a:p>
            <a:pPr lvl="4"/>
            <a:r>
              <a:rPr lang="da-DK" dirty="0"/>
              <a:t>Fifth level</a:t>
            </a:r>
            <a:endParaRPr lang="da-DK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0198" y="315913"/>
            <a:ext cx="5644110" cy="558165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3598" y="340161"/>
            <a:ext cx="18258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da-DK"/>
          </a:p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da-DK" sz="4799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99787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4" userDrawn="1">
          <p15:clr>
            <a:srgbClr val="A4A3A4"/>
          </p15:clr>
        </p15:guide>
        <p15:guide id="2" pos="3755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vid baggrund"/>
          <p:cNvSpPr/>
          <p:nvPr userDrawn="1"/>
        </p:nvSpPr>
        <p:spPr bwMode="auto">
          <a:xfrm>
            <a:off x="0" y="0"/>
            <a:ext cx="12193200" cy="5911011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5" name="Black Rectangle"/>
          <p:cNvSpPr/>
          <p:nvPr userDrawn="1"/>
        </p:nvSpPr>
        <p:spPr>
          <a:xfrm>
            <a:off x="1001075" y="2694542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  <a:p>
            <a:pPr algn="ctr"/>
            <a:endParaRPr lang="da-DK" sz="4799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838" y="1484784"/>
            <a:ext cx="4975225" cy="971980"/>
          </a:xfrm>
        </p:spPr>
        <p:txBody>
          <a:bodyPr anchor="b" anchorCtr="0"/>
          <a:lstStyle>
            <a:lvl1pPr>
              <a:lnSpc>
                <a:spcPct val="95000"/>
              </a:lnSpc>
              <a:defRPr sz="3000">
                <a:latin typeface="+mn-lt"/>
              </a:defRPr>
            </a:lvl1pPr>
          </a:lstStyle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85838" y="3010711"/>
            <a:ext cx="4975225" cy="1858449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  <a:lvl5pPr>
              <a:defRPr/>
            </a:lvl5pPr>
          </a:lstStyle>
          <a:p>
            <a:pPr lvl="0"/>
            <a:r>
              <a:rPr lang="da-DK" dirty="0"/>
              <a:t>Click to edit Master text styles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r>
              <a:rPr lang="da-DK" dirty="0"/>
              <a:t>Third level</a:t>
            </a:r>
            <a:endParaRPr lang="da-DK"/>
          </a:p>
          <a:p>
            <a:pPr lvl="3"/>
            <a:r>
              <a:rPr lang="da-DK" dirty="0"/>
              <a:t>Fourth level</a:t>
            </a:r>
            <a:endParaRPr lang="da-DK"/>
          </a:p>
          <a:p>
            <a:pPr lvl="4"/>
            <a:r>
              <a:rPr lang="da-DK" dirty="0"/>
              <a:t>Fifth level</a:t>
            </a:r>
            <a:endParaRPr lang="da-DK"/>
          </a:p>
          <a:p>
            <a:pPr lvl="5"/>
            <a:r>
              <a:rPr lang="da-DK" dirty="0"/>
              <a:t>6</a:t>
            </a:r>
            <a:endParaRPr lang="da-DK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1600" y="315913"/>
            <a:ext cx="5644800" cy="558360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9" name="TextBox 8"/>
          <p:cNvSpPr txBox="1"/>
          <p:nvPr userDrawn="1"/>
        </p:nvSpPr>
        <p:spPr>
          <a:xfrm>
            <a:off x="-1973598" y="1780882"/>
            <a:ext cx="18258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to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linjer</a:t>
            </a:r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5" name="Date Placeholder 4" hidden="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031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0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3069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115596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761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56448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31600" y="316800"/>
            <a:ext cx="564480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7004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4" userDrawn="1">
          <p15:clr>
            <a:srgbClr val="A4A3A4"/>
          </p15:clr>
        </p15:guide>
        <p15:guide id="2" pos="3754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1" hasCustomPrompt="1"/>
          </p:nvPr>
        </p:nvSpPr>
        <p:spPr>
          <a:xfrm>
            <a:off x="316800" y="316800"/>
            <a:ext cx="5644800" cy="26532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16800" y="3237372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231600" y="316800"/>
            <a:ext cx="5644800" cy="55836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60751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2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2039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316800" y="316800"/>
            <a:ext cx="5644800" cy="5583600"/>
          </a:xfr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231600" y="316800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31600" y="3237372"/>
            <a:ext cx="5644800" cy="2653200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9" name="Footer Placeholder 8" hidden="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570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22" userDrawn="1">
          <p15:clr>
            <a:srgbClr val="A4A3A4"/>
          </p15:clr>
        </p15:guide>
        <p15:guide id="2" pos="3755" userDrawn="1">
          <p15:clr>
            <a:srgbClr val="A4A3A4"/>
          </p15:clr>
        </p15:guide>
        <p15:guide id="3" orient="horz" pos="2039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15913" y="315913"/>
            <a:ext cx="11557000" cy="6220354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da-DK" dirty="0"/>
              <a:t>Click here and add image via Templafy Image Library</a:t>
            </a:r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494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vid baggrund"/>
          <p:cNvSpPr/>
          <p:nvPr userDrawn="1"/>
        </p:nvSpPr>
        <p:spPr bwMode="auto">
          <a:xfrm>
            <a:off x="0" y="0"/>
            <a:ext cx="12188825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1" name="Text Placeholder 61"/>
          <p:cNvSpPr>
            <a:spLocks noGrp="1"/>
          </p:cNvSpPr>
          <p:nvPr>
            <p:ph type="body" sz="quarter" idx="16" hasCustomPrompt="1"/>
          </p:nvPr>
        </p:nvSpPr>
        <p:spPr>
          <a:xfrm>
            <a:off x="1845940" y="1412776"/>
            <a:ext cx="8496944" cy="3744416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algn="ctr">
              <a:buFontTx/>
              <a:buNone/>
              <a:defRPr/>
            </a:lvl3pPr>
          </a:lstStyle>
          <a:p>
            <a:pPr lvl="0"/>
            <a:r>
              <a:rPr lang="da-DK" dirty="0"/>
              <a:t>Click to add Quote text, for next level ENTER and TAB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6140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vid baggrund"/>
          <p:cNvSpPr/>
          <p:nvPr userDrawn="1"/>
        </p:nvSpPr>
        <p:spPr bwMode="auto">
          <a:xfrm>
            <a:off x="0" y="0"/>
            <a:ext cx="12188825" cy="5897563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5913" y="230400"/>
            <a:ext cx="11563200" cy="752400"/>
          </a:xfrm>
        </p:spPr>
        <p:txBody>
          <a:bodyPr anchor="t" anchorCtr="0"/>
          <a:lstStyle/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998068" y="1853461"/>
            <a:ext cx="6264696" cy="2725288"/>
          </a:xfrm>
        </p:spPr>
        <p:txBody>
          <a:bodyPr/>
          <a:lstStyle>
            <a:lvl1pPr marL="432000" indent="-432000" algn="ctr">
              <a:lnSpc>
                <a:spcPct val="107000"/>
              </a:lnSpc>
              <a:buSzPct val="250000"/>
              <a:buFontTx/>
              <a:buBlip>
                <a:blip r:embed="rId2"/>
              </a:buBlip>
              <a:defRPr sz="2800">
                <a:latin typeface="Georgia" panose="02040502050405020303" pitchFamily="18" charset="0"/>
              </a:defRPr>
            </a:lvl1pPr>
            <a:lvl2pPr marL="216000" indent="-216000" algn="ctr">
              <a:lnSpc>
                <a:spcPct val="99000"/>
              </a:lnSpc>
              <a:buFont typeface="Arial" panose="020B0604020202020204" pitchFamily="34" charset="0"/>
              <a:buChar char="-"/>
              <a:defRPr sz="2000" cap="all" baseline="0">
                <a:latin typeface="Georgia" panose="02040502050405020303" pitchFamily="18" charset="0"/>
              </a:defRPr>
            </a:lvl2pPr>
            <a:lvl3pPr marL="576000" indent="0">
              <a:buNone/>
              <a:defRPr/>
            </a:lvl3pPr>
          </a:lstStyle>
          <a:p>
            <a:pPr lvl="0"/>
            <a:r>
              <a:rPr lang="da-DK" dirty="0"/>
              <a:t>Click to add Quote text, for next level ENTER and TAB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10" name="Footer Placeholder 9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5154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2"/>
          </p:nvPr>
        </p:nvSpPr>
        <p:spPr>
          <a:xfrm>
            <a:off x="328613" y="328612"/>
            <a:ext cx="11550650" cy="6213475"/>
          </a:xfrm>
        </p:spPr>
        <p:txBody>
          <a:bodyPr/>
          <a:lstStyle/>
          <a:p>
            <a:pPr lvl="0"/>
            <a:r>
              <a:rPr lang="da-DK" dirty="0"/>
              <a:t>Click to edit Master text styles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r>
              <a:rPr lang="da-DK" dirty="0"/>
              <a:t>Third level</a:t>
            </a:r>
            <a:endParaRPr lang="da-DK"/>
          </a:p>
          <a:p>
            <a:pPr lvl="3"/>
            <a:r>
              <a:rPr lang="da-DK" dirty="0"/>
              <a:t>Fourth level</a:t>
            </a:r>
            <a:endParaRPr lang="da-DK"/>
          </a:p>
          <a:p>
            <a:pPr lvl="4"/>
            <a:r>
              <a:rPr lang="da-DK" dirty="0"/>
              <a:t>Fifth level</a:t>
            </a:r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156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Click to edit Master title style</a:t>
            </a:r>
            <a:endParaRPr lang="da-DK"/>
          </a:p>
        </p:txBody>
      </p:sp>
      <p:sp>
        <p:nvSpPr>
          <p:cNvPr id="6" name="TextBox 5"/>
          <p:cNvSpPr txBox="1"/>
          <p:nvPr userDrawn="1"/>
        </p:nvSpPr>
        <p:spPr>
          <a:xfrm>
            <a:off x="-2160355" y="1022476"/>
            <a:ext cx="2012649" cy="4734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Ændr 2. linje i overskriften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til AU Passata Light</a:t>
            </a:r>
            <a:endParaRPr lang="da-DK" sz="4799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765820" y="1340768"/>
            <a:ext cx="1224136" cy="504056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/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76" y="2163364"/>
            <a:ext cx="2531272" cy="2531272"/>
          </a:xfrm>
          <a:prstGeom prst="rect">
            <a:avLst/>
          </a:prstGeom>
        </p:spPr>
      </p:pic>
      <p:sp>
        <p:nvSpPr>
          <p:cNvPr id="5" name="Date Placeholder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7440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</p:txBody>
      </p:sp>
      <p:sp>
        <p:nvSpPr>
          <p:cNvPr id="34" name="Pladsholder til tekst 2"/>
          <p:cNvSpPr txBox="1">
            <a:spLocks/>
          </p:cNvSpPr>
          <p:nvPr userDrawn="1"/>
        </p:nvSpPr>
        <p:spPr>
          <a:xfrm>
            <a:off x="1090914" y="2098689"/>
            <a:ext cx="12745416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da-DK" sz="10000" kern="0" dirty="0">
                <a:solidFill>
                  <a:schemeClr val="accent6"/>
                </a:solidFill>
                <a:latin typeface="AU Peto" panose="040C0B07020602020301" pitchFamily="82" charset="0"/>
              </a:rPr>
              <a:t>Aarhus</a:t>
            </a:r>
            <a:endParaRPr lang="da-DK"/>
          </a:p>
        </p:txBody>
      </p:sp>
      <p:sp>
        <p:nvSpPr>
          <p:cNvPr id="6" name="Pladsholder til tekst 2"/>
          <p:cNvSpPr txBox="1">
            <a:spLocks/>
          </p:cNvSpPr>
          <p:nvPr userDrawn="1"/>
        </p:nvSpPr>
        <p:spPr>
          <a:xfrm>
            <a:off x="7439540" y="2093600"/>
            <a:ext cx="4356484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lnSpc>
                <a:spcPct val="85000"/>
              </a:lnSpc>
            </a:pPr>
            <a:r>
              <a:rPr lang="da-DK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uni</a:t>
            </a:r>
            <a:endParaRPr lang="da-DK" sz="10000" kern="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7" name="Pladsholder til tekst 2"/>
          <p:cNvSpPr txBox="1">
            <a:spLocks/>
          </p:cNvSpPr>
          <p:nvPr userDrawn="1"/>
        </p:nvSpPr>
        <p:spPr>
          <a:xfrm>
            <a:off x="1881492" y="3428550"/>
            <a:ext cx="9289032" cy="1329861"/>
          </a:xfrm>
          <a:prstGeom prst="rect">
            <a:avLst/>
          </a:prstGeom>
        </p:spPr>
        <p:txBody>
          <a:bodyPr wrap="square" lIns="0" tIns="0" rIns="0" bIns="21600">
            <a:spAutoFit/>
          </a:bodyPr>
          <a:lstStyle>
            <a:lvl1pPr marL="0" indent="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None/>
              <a:defRPr sz="2200">
                <a:solidFill>
                  <a:schemeClr val="bg1"/>
                </a:solidFill>
                <a:latin typeface="AU Peto" panose="040C0B07020602020301" pitchFamily="82" charset="0"/>
                <a:ea typeface="AU Peto" panose="040C0B07020602020301" pitchFamily="82" charset="0"/>
                <a:cs typeface="+mn-cs"/>
              </a:defRPr>
            </a:lvl1pPr>
            <a:lvl2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2pPr>
            <a:lvl3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3pPr>
            <a:lvl4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4pPr>
            <a:lvl5pPr marL="324000" indent="-324000" algn="l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 3" pitchFamily="18" charset="2"/>
              <a:buChar char="u"/>
              <a:defRPr sz="1600">
                <a:solidFill>
                  <a:srgbClr val="000000"/>
                </a:solidFill>
                <a:latin typeface="+mn-lt"/>
              </a:defRPr>
            </a:lvl5pPr>
            <a:lvl6pPr marL="13525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6pPr>
            <a:lvl7pPr marL="18097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7pPr>
            <a:lvl8pPr marL="22669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8pPr>
            <a:lvl9pPr marL="2724150" indent="-176213" algn="l" rtl="0" eaLnBrk="1" fontAlgn="base" hangingPunct="1">
              <a:lnSpc>
                <a:spcPct val="99000"/>
              </a:lnSpc>
              <a:spcBef>
                <a:spcPct val="2000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da-DK" sz="10000" kern="0" dirty="0" err="1">
                <a:solidFill>
                  <a:schemeClr val="bg1"/>
                </a:solidFill>
                <a:latin typeface="AU Peto" panose="040C0B07020602020301" pitchFamily="82" charset="0"/>
              </a:rPr>
              <a:t>versiet</a:t>
            </a:r>
            <a:endParaRPr lang="da-DK" sz="10000" dirty="0">
              <a:solidFill>
                <a:schemeClr val="bg1"/>
              </a:solidFill>
              <a:latin typeface="AU Peto" panose="040C0B07020602020301" pitchFamily="82" charset="0"/>
            </a:endParaRPr>
          </a:p>
        </p:txBody>
      </p:sp>
      <p:sp>
        <p:nvSpPr>
          <p:cNvPr id="8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6240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Aarhus Universit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arvet baggrund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</p:txBody>
      </p:sp>
      <p:sp>
        <p:nvSpPr>
          <p:cNvPr id="5" name="LAN_AUWBreak"/>
          <p:cNvSpPr/>
          <p:nvPr userDrawn="1"/>
        </p:nvSpPr>
        <p:spPr bwMode="auto">
          <a:xfrm>
            <a:off x="6022613" y="2804400"/>
            <a:ext cx="65" cy="757567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183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da-DK" sz="4000" b="0" i="0" u="none" strike="noStrike" cap="all" normalizeH="0" baseline="0" noProof="1">
                <a:ln>
                  <a:noFill/>
                </a:ln>
                <a:solidFill>
                  <a:schemeClr val="bg1"/>
                </a:solidFill>
                <a:effectLst/>
                <a:latin typeface="AU Passata" pitchFamily="34" charset="0"/>
              </a:rPr>
              <a:t>Aarhus 
Universitet</a:t>
            </a:r>
          </a:p>
        </p:txBody>
      </p:sp>
      <p:pic>
        <p:nvPicPr>
          <p:cNvPr id="6" name="Logo whit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268" y="2864711"/>
            <a:ext cx="2228400" cy="1116990"/>
          </a:xfrm>
          <a:prstGeom prst="rect">
            <a:avLst/>
          </a:prstGeom>
        </p:spPr>
      </p:pic>
      <p:sp>
        <p:nvSpPr>
          <p:cNvPr id="7" name="Date Placeholder 4" hidden="1"/>
          <p:cNvSpPr>
            <a:spLocks noGrp="1"/>
          </p:cNvSpPr>
          <p:nvPr>
            <p:ph type="dt" sz="half" idx="10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 dirty="0"/>
              <a:t>25-08-2019</a:t>
            </a:r>
          </a:p>
        </p:txBody>
      </p:sp>
      <p:sp>
        <p:nvSpPr>
          <p:cNvPr id="9" name="Footer Placeholder 6" hidden="1"/>
          <p:cNvSpPr>
            <a:spLocks noGrp="1"/>
          </p:cNvSpPr>
          <p:nvPr>
            <p:ph type="ftr" sz="quarter" idx="11"/>
          </p:nvPr>
        </p:nvSpPr>
        <p:spPr>
          <a:xfrm>
            <a:off x="0" y="70200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Slide Number Placeholder 8" hidden="1"/>
          <p:cNvSpPr>
            <a:spLocks noGrp="1"/>
          </p:cNvSpPr>
          <p:nvPr>
            <p:ph type="sldNum" sz="quarter" idx="12"/>
          </p:nvPr>
        </p:nvSpPr>
        <p:spPr>
          <a:xfrm>
            <a:off x="0" y="7020000"/>
            <a:ext cx="0" cy="461665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8896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498D6-F8FE-422C-93EC-8B08B249193E}" type="datetimeFigureOut">
              <a:rPr lang="da-DK"/>
              <a:pPr>
                <a:defRPr/>
              </a:pPr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11807992" y="6581497"/>
            <a:ext cx="252000" cy="1538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F3700-E685-4869-A689-FFDB3A196A7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95574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74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65619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89199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0012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9949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2425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6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620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160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9503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16696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355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785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7714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47735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86639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54556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3448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19595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0012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5867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2425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6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620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1600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77825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4960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36144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00211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33373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79791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9B3-5D60-48DC-998F-8B0FEBF19B40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A3AA-E7C2-43D3-BF98-15B0521B5F5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3406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ceholder title 1"/>
          <p:cNvSpPr>
            <a:spLocks noGrp="1" noChangeArrowheads="1"/>
          </p:cNvSpPr>
          <p:nvPr>
            <p:ph type="title"/>
          </p:nvPr>
        </p:nvSpPr>
        <p:spPr bwMode="auto">
          <a:xfrm>
            <a:off x="315913" y="149115"/>
            <a:ext cx="11557000" cy="130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Click to edit Master title style</a:t>
            </a:r>
            <a:endParaRPr lang="da-DK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5838" y="1960079"/>
            <a:ext cx="10220325" cy="393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Click to edit Master text styles</a:t>
            </a:r>
            <a:endParaRPr lang="da-DK" dirty="0"/>
          </a:p>
          <a:p>
            <a:pPr lvl="1"/>
            <a:r>
              <a:rPr lang="da-DK" noProof="0" dirty="0"/>
              <a:t>Second level</a:t>
            </a:r>
            <a:endParaRPr lang="da-DK" dirty="0"/>
          </a:p>
          <a:p>
            <a:pPr lvl="2"/>
            <a:r>
              <a:rPr lang="da-DK" noProof="0" dirty="0"/>
              <a:t>Third level</a:t>
            </a:r>
            <a:endParaRPr lang="da-DK" dirty="0"/>
          </a:p>
          <a:p>
            <a:pPr lvl="3"/>
            <a:r>
              <a:rPr lang="da-DK" noProof="0" dirty="0"/>
              <a:t>Fourth level</a:t>
            </a:r>
            <a:endParaRPr lang="da-DK" dirty="0"/>
          </a:p>
          <a:p>
            <a:pPr lvl="4"/>
            <a:r>
              <a:rPr lang="da-DK" noProof="0" dirty="0"/>
              <a:t>Fifth level</a:t>
            </a:r>
            <a:endParaRPr lang="da-DK" dirty="0"/>
          </a:p>
          <a:p>
            <a:pPr lvl="5"/>
            <a:r>
              <a:rPr lang="da-DK" noProof="0" dirty="0"/>
              <a:t>6 level</a:t>
            </a:r>
            <a:endParaRPr lang="da-DK" dirty="0"/>
          </a:p>
          <a:p>
            <a:pPr lvl="6"/>
            <a:r>
              <a:rPr lang="da-DK" noProof="0" dirty="0"/>
              <a:t>7 level</a:t>
            </a:r>
            <a:endParaRPr lang="da-DK" dirty="0"/>
          </a:p>
          <a:p>
            <a:pPr lvl="7"/>
            <a:r>
              <a:rPr lang="da-DK" noProof="0" dirty="0"/>
              <a:t>8 level</a:t>
            </a:r>
            <a:endParaRPr lang="da-DK" dirty="0"/>
          </a:p>
          <a:p>
            <a:pPr lvl="8"/>
            <a:r>
              <a:rPr lang="da-DK" noProof="0" dirty="0"/>
              <a:t>9 level</a:t>
            </a:r>
            <a:endParaRPr lang="da-DK" dirty="0"/>
          </a:p>
        </p:txBody>
      </p:sp>
      <p:pic>
        <p:nvPicPr>
          <p:cNvPr id="2077882478" name="SecondaryLogo_sort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06000" y="5997600"/>
            <a:ext cx="1658237" cy="558000"/>
          </a:xfrm>
          <a:prstGeom prst="rect">
            <a:avLst/>
          </a:prstGeom>
        </p:spPr>
      </p:pic>
      <p:sp>
        <p:nvSpPr>
          <p:cNvPr id="23" name="Black Rectangle"/>
          <p:cNvSpPr/>
          <p:nvPr userDrawn="1"/>
        </p:nvSpPr>
        <p:spPr>
          <a:xfrm>
            <a:off x="989440" y="1663088"/>
            <a:ext cx="647831" cy="4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4799" dirty="0"/>
          </a:p>
          <a:p>
            <a:pPr algn="ctr"/>
            <a:endParaRPr lang="da-DK" sz="4799" dirty="0"/>
          </a:p>
        </p:txBody>
      </p:sp>
      <p:sp>
        <p:nvSpPr>
          <p:cNvPr id="19" name="FLD_Event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4476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3420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endParaRPr lang="da-DK" sz="700" b="0" cap="all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USR_Nam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44404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3420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tx1"/>
                </a:solidFill>
                <a:latin typeface="+mn-lt"/>
              </a:rPr>
              <a:t>Jesper Stentoft</a:t>
            </a:r>
          </a:p>
        </p:txBody>
      </p:sp>
      <p:sp>
        <p:nvSpPr>
          <p:cNvPr id="27" name="Date_DateCustomA"/>
          <p:cNvSpPr txBox="1">
            <a:spLocks noChangeArrowheads="1"/>
          </p:cNvSpPr>
          <p:nvPr userDrawn="1"/>
        </p:nvSpPr>
        <p:spPr bwMode="auto">
          <a:xfrm>
            <a:off x="3691333" y="5997600"/>
            <a:ext cx="2271840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475200" rIns="0" bIns="0" anchor="t" anchorCtr="0">
            <a:spAutoFit/>
          </a:bodyPr>
          <a:lstStyle/>
          <a:p>
            <a:pPr algn="r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tx1"/>
                </a:solidFill>
                <a:latin typeface="+mn-lt"/>
              </a:rPr>
              <a:t>24. august 2026</a:t>
            </a:r>
          </a:p>
        </p:txBody>
      </p:sp>
      <p:sp>
        <p:nvSpPr>
          <p:cNvPr id="28" name="USR_Title"/>
          <p:cNvSpPr txBox="1">
            <a:spLocks noChangeArrowheads="1"/>
          </p:cNvSpPr>
          <p:nvPr userDrawn="1"/>
        </p:nvSpPr>
        <p:spPr bwMode="auto">
          <a:xfrm>
            <a:off x="6240044" y="5997600"/>
            <a:ext cx="2982416" cy="582176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475200" rIns="0" bIns="0" anchor="t" anchorCtr="0">
            <a:spAutoFit/>
          </a:bodyPr>
          <a:lstStyle/>
          <a:p>
            <a:pPr algn="l">
              <a:lnSpc>
                <a:spcPct val="95000"/>
              </a:lnSpc>
              <a:defRPr/>
            </a:pPr>
            <a:r>
              <a:rPr lang="da-DK" sz="700" b="0" cap="all" baseline="0" dirty="0">
                <a:solidFill>
                  <a:schemeClr val="tx1"/>
                </a:solidFill>
                <a:latin typeface="+mn-lt"/>
              </a:rPr>
              <a:t>Professor</a:t>
            </a:r>
          </a:p>
        </p:txBody>
      </p:sp>
      <p:pic>
        <p:nvPicPr>
          <p:cNvPr id="7" name="Au logo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5999002"/>
            <a:ext cx="557570" cy="558000"/>
          </a:xfrm>
          <a:prstGeom prst="rect">
            <a:avLst/>
          </a:prstGeom>
        </p:spPr>
      </p:pic>
      <p:pic>
        <p:nvPicPr>
          <p:cNvPr id="10" name="Billede streg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5997600"/>
            <a:ext cx="71734" cy="558000"/>
          </a:xfrm>
          <a:prstGeom prst="rect">
            <a:avLst/>
          </a:prstGeom>
        </p:spPr>
      </p:pic>
      <p:sp>
        <p:nvSpPr>
          <p:cNvPr id="25" name="OFF_logo2Computed"/>
          <p:cNvSpPr txBox="1">
            <a:spLocks noChangeArrowheads="1"/>
          </p:cNvSpPr>
          <p:nvPr userDrawn="1"/>
        </p:nvSpPr>
        <p:spPr bwMode="auto">
          <a:xfrm>
            <a:off x="972000" y="5997600"/>
            <a:ext cx="2350045" cy="67661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wrap="square" lIns="0" tIns="583200" rIns="0" bIns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da-DK" sz="600" cap="all" spc="40" baseline="0" dirty="0">
                <a:solidFill>
                  <a:schemeClr val="tx1"/>
                </a:solidFill>
                <a:latin typeface="AU Passata Light" pitchFamily="34" charset="0"/>
              </a:rPr>
              <a:t>Institut for Klinisk Medicin</a:t>
            </a:r>
          </a:p>
        </p:txBody>
      </p:sp>
      <p:sp>
        <p:nvSpPr>
          <p:cNvPr id="26" name="OFF_logo1Computed"/>
          <p:cNvSpPr/>
          <p:nvPr userDrawn="1"/>
        </p:nvSpPr>
        <p:spPr bwMode="auto">
          <a:xfrm>
            <a:off x="971999" y="5997600"/>
            <a:ext cx="65" cy="451123"/>
          </a:xfrm>
          <a:prstGeom prst="rect">
            <a:avLst/>
          </a:prstGeom>
          <a:noFill/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3096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kumimoji="0" lang="da-DK" sz="1000" b="0" i="0" u="none" strike="noStrike" cap="all" normalizeH="0" baseline="0" noProof="1">
                <a:ln>
                  <a:noFill/>
                </a:ln>
                <a:solidFill>
                  <a:schemeClr val="tx1"/>
                </a:solidFill>
                <a:effectLst/>
                <a:latin typeface="AU Passata" pitchFamily="34" charset="0"/>
              </a:rPr>
              <a:t>Aarhus
Universitet</a:t>
            </a:r>
          </a:p>
        </p:txBody>
      </p:sp>
      <p:sp>
        <p:nvSpPr>
          <p:cNvPr id="1030" name="Sidetal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807992" y="6581497"/>
            <a:ext cx="252000" cy="13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ts val="1200"/>
              </a:lnSpc>
              <a:buFontTx/>
              <a:buNone/>
              <a:defRPr sz="700" spc="4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90C1E0A-682D-40DC-B1EA-26C007FDC33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2"/>
          </p:nvPr>
        </p:nvSpPr>
        <p:spPr>
          <a:xfrm>
            <a:off x="0" y="7020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78417F83-4CBA-48F2-BAD0-783AE3701E32}" type="datetimeFigureOut">
              <a:rPr lang="da-DK" smtClean="0"/>
              <a:pPr/>
              <a:t>01-09-2026</a:t>
            </a:fld>
            <a:r>
              <a:rPr lang="da-DK"/>
              <a:t>25-08-2019</a:t>
            </a: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3"/>
          </p:nvPr>
        </p:nvSpPr>
        <p:spPr>
          <a:xfrm>
            <a:off x="0" y="7020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</a:defRPr>
            </a:lvl1pPr>
          </a:lstStyle>
          <a:p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6" r:id="rId2"/>
    <p:sldLayoutId id="2147483692" r:id="rId3"/>
    <p:sldLayoutId id="2147483673" r:id="rId4"/>
    <p:sldLayoutId id="2147483666" r:id="rId5"/>
    <p:sldLayoutId id="2147483662" r:id="rId6"/>
    <p:sldLayoutId id="2147483649" r:id="rId7"/>
    <p:sldLayoutId id="2147483669" r:id="rId8"/>
    <p:sldLayoutId id="2147483661" r:id="rId9"/>
    <p:sldLayoutId id="2147483668" r:id="rId10"/>
    <p:sldLayoutId id="2147483663" r:id="rId11"/>
    <p:sldLayoutId id="2147483670" r:id="rId12"/>
    <p:sldLayoutId id="2147483654" r:id="rId13"/>
    <p:sldLayoutId id="2147483664" r:id="rId14"/>
    <p:sldLayoutId id="2147483671" r:id="rId15"/>
    <p:sldLayoutId id="2147483650" r:id="rId16"/>
    <p:sldLayoutId id="2147483655" r:id="rId17"/>
    <p:sldLayoutId id="2147483651" r:id="rId18"/>
    <p:sldLayoutId id="2147483672" r:id="rId19"/>
    <p:sldLayoutId id="2147483678" r:id="rId20"/>
    <p:sldLayoutId id="2147483658" r:id="rId21"/>
    <p:sldLayoutId id="2147483679" r:id="rId22"/>
  </p:sldLayoutIdLst>
  <p:hf sldNum="0" hdr="0" ftr="0"/>
  <p:txStyles>
    <p:titleStyle>
      <a:lvl1pPr algn="l" rtl="0" eaLnBrk="1" fontAlgn="base" hangingPunct="1">
        <a:lnSpc>
          <a:spcPct val="89000"/>
        </a:lnSpc>
        <a:spcBef>
          <a:spcPct val="0"/>
        </a:spcBef>
        <a:spcAft>
          <a:spcPct val="0"/>
        </a:spcAft>
        <a:defRPr sz="4500" b="1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2pPr>
      <a:lvl3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3pPr>
      <a:lvl4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4pPr>
      <a:lvl5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9pPr>
    </p:titleStyle>
    <p:bodyStyle>
      <a:lvl1pPr marL="0" indent="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Calibri" panose="020F0502020204030204" pitchFamily="34" charset="0"/>
        <a:buChar char="​"/>
        <a:defRPr sz="2000" b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75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15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4pPr>
      <a:lvl5pPr marL="1512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5pPr>
      <a:lvl6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6pPr>
      <a:lvl7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7pPr>
      <a:lvl8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8pPr>
      <a:lvl9pPr marL="1836000" indent="-180000" algn="l" rtl="0" eaLnBrk="1" fontAlgn="base" hangingPunct="1">
        <a:lnSpc>
          <a:spcPct val="99000"/>
        </a:lnSpc>
        <a:spcBef>
          <a:spcPts val="6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3715" userDrawn="1">
          <p15:clr>
            <a:srgbClr val="000000"/>
          </p15:clr>
        </p15:guide>
        <p15:guide id="5" orient="horz" pos="4131" userDrawn="1">
          <p15:clr>
            <a:srgbClr val="A4A3A4"/>
          </p15:clr>
        </p15:guide>
        <p15:guide id="6" pos="7479" userDrawn="1">
          <p15:clr>
            <a:srgbClr val="A4A3A4"/>
          </p15:clr>
        </p15:guide>
        <p15:guide id="7" orient="horz" pos="1234" userDrawn="1">
          <p15:clr>
            <a:srgbClr val="000000"/>
          </p15:clr>
        </p15:guide>
        <p15:guide id="8" pos="7059" userDrawn="1">
          <p15:clr>
            <a:srgbClr val="000000"/>
          </p15:clr>
        </p15:guide>
        <p15:guide id="9" pos="199" userDrawn="1">
          <p15:clr>
            <a:srgbClr val="A4A3A4"/>
          </p15:clr>
        </p15:guide>
        <p15:guide id="10" pos="621" userDrawn="1">
          <p15:clr>
            <a:srgbClr val="000000"/>
          </p15:clr>
        </p15:guide>
        <p15:guide id="11" orient="horz" pos="199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2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24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16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6C70E-2F71-4804-AC60-B13E243D4008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6DF03-1333-46BA-A2BD-E92982BF6A0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801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1i2KfqkhK4&amp;t=62s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esper.stentoft@clin.au.d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lin@au.dk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au157566\OneDrive%20-%20Aarhus%20universitet\Documents\AU%20med%20uddannelsesrevision\Studierevision%202026\Kursusbeskrivelse\2026_Studieordning_KA_Medicin%20total%20DA.pdf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rende.au.dk/chikane" TargetMode="Externa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erlinjen.dk/" TargetMode="External"/><Relationship Id="rId2" Type="http://schemas.openxmlformats.org/officeDocument/2006/relationships/hyperlink" Target="https://studerende.au.dk/chikane/studievejledere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tudenterpraest-au.dk/har-du-brug-for-en-samtale/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14405-F874-089E-BB03-F1403E664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686887"/>
            <a:ext cx="10220325" cy="1661993"/>
          </a:xfrm>
        </p:spPr>
        <p:txBody>
          <a:bodyPr/>
          <a:lstStyle/>
          <a:p>
            <a:r>
              <a:rPr lang="da-DK" dirty="0"/>
              <a:t>Velkommen som U P A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AD287DC-D466-DFB7-9983-1BA9A103DA1F}"/>
              </a:ext>
            </a:extLst>
          </p:cNvPr>
          <p:cNvSpPr txBox="1"/>
          <p:nvPr/>
        </p:nvSpPr>
        <p:spPr>
          <a:xfrm>
            <a:off x="7750596" y="1916832"/>
            <a:ext cx="432048" cy="4999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D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D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A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N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N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E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L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E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A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N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V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A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R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L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I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G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DA89C61-C862-EBA8-6B23-9A025FF657DF}"/>
              </a:ext>
            </a:extLst>
          </p:cNvPr>
          <p:cNvSpPr txBox="1"/>
          <p:nvPr/>
        </p:nvSpPr>
        <p:spPr>
          <a:xfrm>
            <a:off x="8335044" y="1916832"/>
            <a:ext cx="432048" cy="2602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R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Æ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G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R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A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D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U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A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T</a:t>
            </a:r>
          </a:p>
          <a:p>
            <a:pPr>
              <a:lnSpc>
                <a:spcPct val="95000"/>
              </a:lnSpc>
            </a:pPr>
            <a:endParaRPr lang="da-DK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58CC5E7-634A-1195-0196-8AD638D7CC2D}"/>
              </a:ext>
            </a:extLst>
          </p:cNvPr>
          <p:cNvSpPr txBox="1"/>
          <p:nvPr/>
        </p:nvSpPr>
        <p:spPr>
          <a:xfrm>
            <a:off x="9004138" y="1956096"/>
            <a:ext cx="432048" cy="21051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I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S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T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E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N</a:t>
            </a:r>
          </a:p>
          <a:p>
            <a:pPr>
              <a:lnSpc>
                <a:spcPct val="95000"/>
              </a:lnSpc>
            </a:pPr>
            <a:r>
              <a:rPr lang="da-DK" sz="1800" b="1" dirty="0">
                <a:solidFill>
                  <a:schemeClr val="bg1"/>
                </a:solidFill>
                <a:latin typeface="+mn-lt"/>
              </a:rPr>
              <a:t>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F57089A-3DAD-4036-491D-4025E2FE8FC3}"/>
              </a:ext>
            </a:extLst>
          </p:cNvPr>
          <p:cNvSpPr txBox="1"/>
          <p:nvPr/>
        </p:nvSpPr>
        <p:spPr>
          <a:xfrm>
            <a:off x="1211063" y="4416747"/>
            <a:ext cx="4032448" cy="1403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2400" dirty="0">
                <a:solidFill>
                  <a:schemeClr val="bg1"/>
                </a:solidFill>
                <a:latin typeface="+mn-lt"/>
              </a:rPr>
              <a:t>Jesper Stentoft</a:t>
            </a:r>
          </a:p>
          <a:p>
            <a:pPr>
              <a:lnSpc>
                <a:spcPct val="95000"/>
              </a:lnSpc>
            </a:pPr>
            <a:r>
              <a:rPr lang="da-DK" sz="2400" dirty="0">
                <a:solidFill>
                  <a:schemeClr val="bg1"/>
                </a:solidFill>
                <a:latin typeface="+mn-lt"/>
              </a:rPr>
              <a:t>Kursusleder</a:t>
            </a:r>
          </a:p>
          <a:p>
            <a:pPr>
              <a:lnSpc>
                <a:spcPct val="95000"/>
              </a:lnSpc>
            </a:pPr>
            <a:r>
              <a:rPr lang="da-DK" sz="2400" dirty="0">
                <a:solidFill>
                  <a:schemeClr val="bg1"/>
                </a:solidFill>
                <a:latin typeface="+mn-lt"/>
              </a:rPr>
              <a:t>Klinik og sygdomslære 1</a:t>
            </a:r>
          </a:p>
          <a:p>
            <a:pPr>
              <a:lnSpc>
                <a:spcPct val="95000"/>
              </a:lnSpc>
            </a:pPr>
            <a:r>
              <a:rPr lang="da-DK" sz="2400" dirty="0">
                <a:solidFill>
                  <a:schemeClr val="bg1"/>
                </a:solidFill>
                <a:latin typeface="+mn-lt"/>
              </a:rPr>
              <a:t>Institut for klinisk medicin</a:t>
            </a:r>
          </a:p>
        </p:txBody>
      </p:sp>
    </p:spTree>
    <p:extLst>
      <p:ext uri="{BB962C8B-B14F-4D97-AF65-F5344CB8AC3E}">
        <p14:creationId xmlns:p14="http://schemas.microsoft.com/office/powerpoint/2010/main" val="3892491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>
          <a:xfrm>
            <a:off x="499349" y="127561"/>
            <a:ext cx="3770672" cy="1142702"/>
          </a:xfrm>
        </p:spPr>
        <p:txBody>
          <a:bodyPr/>
          <a:lstStyle/>
          <a:p>
            <a:r>
              <a:rPr lang="da-DK" dirty="0">
                <a:latin typeface="AU Passata"/>
              </a:rPr>
              <a:t>Baggrund…</a:t>
            </a:r>
            <a:endParaRPr lang="da-DK" sz="1066" dirty="0">
              <a:latin typeface="AU Passata"/>
            </a:endParaRPr>
          </a:p>
        </p:txBody>
      </p:sp>
      <p:sp>
        <p:nvSpPr>
          <p:cNvPr id="14338" name="Rectangle 3"/>
          <p:cNvSpPr>
            <a:spLocks noGrp="1"/>
          </p:cNvSpPr>
          <p:nvPr>
            <p:ph idx="1"/>
          </p:nvPr>
        </p:nvSpPr>
        <p:spPr>
          <a:xfrm>
            <a:off x="1060063" y="1772816"/>
            <a:ext cx="8512519" cy="3961368"/>
          </a:xfrm>
        </p:spPr>
        <p:txBody>
          <a:bodyPr/>
          <a:lstStyle/>
          <a:p>
            <a:pPr>
              <a:buNone/>
            </a:pPr>
            <a:r>
              <a:rPr lang="da-DK" sz="2133" b="1" dirty="0"/>
              <a:t>Studiereform 2011: </a:t>
            </a:r>
          </a:p>
          <a:p>
            <a:pPr marL="761810" lvl="1" indent="-228543"/>
            <a:r>
              <a:rPr lang="da-DK" sz="1600" dirty="0"/>
              <a:t>Enkeltsemestre, modelleret efter centerstruktur</a:t>
            </a:r>
          </a:p>
          <a:p>
            <a:pPr marL="761810" lvl="1" indent="-228543"/>
            <a:r>
              <a:rPr lang="da-DK" sz="1600" dirty="0"/>
              <a:t>Klinik på hvert semester</a:t>
            </a:r>
          </a:p>
          <a:p>
            <a:pPr marL="761810" lvl="1" indent="-228543"/>
            <a:r>
              <a:rPr lang="da-DK" sz="1600" dirty="0"/>
              <a:t>Helt ny rækkefølge af specialer</a:t>
            </a:r>
          </a:p>
          <a:p>
            <a:pPr>
              <a:buNone/>
            </a:pPr>
            <a:r>
              <a:rPr lang="da-DK" sz="2133" b="1" dirty="0"/>
              <a:t>Studiereform 2020:</a:t>
            </a:r>
          </a:p>
          <a:p>
            <a:pPr marL="761810" lvl="1" indent="-228543"/>
            <a:r>
              <a:rPr lang="da-DK" sz="1600" dirty="0"/>
              <a:t>Samme specialerækkefølge</a:t>
            </a:r>
          </a:p>
          <a:p>
            <a:pPr marL="761810" lvl="1" indent="-228543"/>
            <a:r>
              <a:rPr lang="da-DK" sz="1600" dirty="0"/>
              <a:t>Klinikforløb – generiske læringsmål/kærnefaglighed (kompetencekort) </a:t>
            </a:r>
          </a:p>
          <a:p>
            <a:pPr marL="761810" lvl="1" indent="-228543"/>
            <a:r>
              <a:rPr lang="da-DK" sz="1600" dirty="0"/>
              <a:t>Studenteraktiverende undervisningsformer </a:t>
            </a:r>
          </a:p>
          <a:p>
            <a:pPr marL="761810" lvl="1" indent="-228543"/>
            <a:r>
              <a:rPr lang="da-DK" sz="1600" dirty="0"/>
              <a:t>Kompetencevurdering i klinik</a:t>
            </a:r>
          </a:p>
          <a:p>
            <a:pPr marL="761810" lvl="1" indent="-228543"/>
            <a:r>
              <a:rPr lang="da-DK" sz="1600" dirty="0"/>
              <a:t>Mere tydelig progression </a:t>
            </a:r>
          </a:p>
          <a:p>
            <a:pPr marL="761810" lvl="1" indent="-228543"/>
            <a:r>
              <a:rPr lang="da-DK" sz="1600" dirty="0"/>
              <a:t>Valgfrie elementer (mindst 30 ECTS)</a:t>
            </a:r>
          </a:p>
          <a:p>
            <a:pPr marL="575856" lvl="1" indent="0">
              <a:buNone/>
            </a:pPr>
            <a:endParaRPr lang="da-DK" sz="1066" dirty="0"/>
          </a:p>
          <a:p>
            <a:pPr marL="575856" lvl="1" indent="0">
              <a:buNone/>
            </a:pPr>
            <a:endParaRPr lang="da-DK" sz="1066" dirty="0"/>
          </a:p>
          <a:p>
            <a:pPr marL="575856" lvl="1" indent="0">
              <a:buNone/>
            </a:pPr>
            <a:endParaRPr lang="da-DK" sz="1066" dirty="0"/>
          </a:p>
        </p:txBody>
      </p:sp>
    </p:spTree>
    <p:extLst>
      <p:ext uri="{BB962C8B-B14F-4D97-AF65-F5344CB8AC3E}">
        <p14:creationId xmlns:p14="http://schemas.microsoft.com/office/powerpoint/2010/main" val="1885224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AF80C-720A-9F8D-1C6D-359A1D25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Studiereform 2026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71D4B1-A73E-7668-C5C8-22A87688B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Øget fokus på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Almen medicin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Psykiatri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Ulighed i sundhedsvæsenet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Digital kompetence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Mindre justering af små fags rækkefølge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da-DK" sz="2400" b="1" dirty="0">
                <a:solidFill>
                  <a:srgbClr val="FF0000"/>
                </a:solidFill>
              </a:rPr>
              <a:t>Specielt for KS1 = KA 1. semester: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/>
              <a:t> Hospitalsklinik reduceret fra 5 til 4 uger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/>
              <a:t> Stærkt behov for accelereret oplæring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/>
              <a:t> 5. uge flyttet til almen medicin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19AF6C-2E2C-CF04-E818-1D888520B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C4503-0799-4E14-940E-FB52E81C58F3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120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var det man ville med klinik?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sz="1866" dirty="0"/>
          </a:p>
          <a:p>
            <a:pPr marL="652037" indent="-609448">
              <a:buFont typeface="Arial" panose="020B0604020202020204" pitchFamily="34" charset="0"/>
              <a:buChar char="•"/>
            </a:pPr>
            <a:r>
              <a:rPr lang="da-DK" sz="2133" b="1" dirty="0"/>
              <a:t>Færre studerende ad gangen</a:t>
            </a:r>
          </a:p>
          <a:p>
            <a:pPr marL="652037" indent="-609448">
              <a:buFont typeface="Arial" panose="020B0604020202020204" pitchFamily="34" charset="0"/>
              <a:buChar char="•"/>
            </a:pPr>
            <a:r>
              <a:rPr lang="da-DK" sz="2133" b="1" dirty="0"/>
              <a:t>Generiske læringsmål</a:t>
            </a:r>
          </a:p>
          <a:p>
            <a:pPr marL="652037" indent="-609448">
              <a:buFont typeface="Arial" panose="020B0604020202020204" pitchFamily="34" charset="0"/>
              <a:buChar char="•"/>
            </a:pPr>
            <a:r>
              <a:rPr lang="da-DK" sz="2133" b="1" dirty="0"/>
              <a:t>Løbende formativ vurdering</a:t>
            </a:r>
          </a:p>
          <a:p>
            <a:pPr marL="956761" lvl="1" indent="-380905">
              <a:buFont typeface="Wingdings" panose="05000000000000000000" pitchFamily="2" charset="2"/>
              <a:buChar char="Ø"/>
            </a:pPr>
            <a:r>
              <a:rPr lang="da-DK" sz="2133" dirty="0"/>
              <a:t>Feedback</a:t>
            </a:r>
          </a:p>
          <a:p>
            <a:pPr marL="652037" indent="-609448">
              <a:buFont typeface="Arial" panose="020B0604020202020204" pitchFamily="34" charset="0"/>
              <a:buChar char="•"/>
            </a:pPr>
            <a:r>
              <a:rPr lang="da-DK" sz="2133" b="1" dirty="0"/>
              <a:t>Afsluttende summativ vurdering</a:t>
            </a:r>
          </a:p>
          <a:p>
            <a:pPr marL="956761" lvl="1" indent="-380905">
              <a:buFont typeface="Wingdings" panose="05000000000000000000" pitchFamily="2" charset="2"/>
              <a:buChar char="Ø"/>
            </a:pPr>
            <a:r>
              <a:rPr lang="da-DK" sz="2133" dirty="0"/>
              <a:t>Bestå/dumpe</a:t>
            </a:r>
          </a:p>
          <a:p>
            <a:endParaRPr lang="da-DK" sz="1866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2"/>
          <a:srcRect l="32701" t="31556" r="8974" b="5492"/>
          <a:stretch/>
        </p:blipFill>
        <p:spPr>
          <a:xfrm>
            <a:off x="6094412" y="1756921"/>
            <a:ext cx="4865170" cy="364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4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EC8D4-90C4-EFC7-1546-0FC50DF80C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Ka 1. semester: 2 kurser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652766-DAF1-27FA-59F4-51ECF230E5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Klinik og sygdomslære 1 (25 ECTS)</a:t>
            </a:r>
          </a:p>
          <a:p>
            <a:r>
              <a:rPr lang="da-DK" dirty="0"/>
              <a:t>Arbejdsmedicin og socialmedicin (5 ECTS)</a:t>
            </a: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6AD262-C94A-686E-302B-CB3957984B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ADD1C26-6B1D-4E40-BD41-FE6CE4D571C7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293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26C8A-C591-C40C-7AB2-A8E25982A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08A473-E983-B1D2-065B-98F1F6101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17" y="114875"/>
            <a:ext cx="11552991" cy="751905"/>
          </a:xfrm>
        </p:spPr>
        <p:txBody>
          <a:bodyPr/>
          <a:lstStyle/>
          <a:p>
            <a:r>
              <a:rPr lang="en-GB" sz="3999" dirty="0" err="1"/>
              <a:t>Kandidat</a:t>
            </a:r>
            <a:r>
              <a:rPr lang="en-GB" sz="3999"/>
              <a:t> Medicin, AU</a:t>
            </a:r>
            <a:endParaRPr lang="en-GB" sz="3999" dirty="0"/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049AFAE9-C172-C0DA-10CA-6A25FE8EB1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4655" y="754769"/>
          <a:ext cx="12188826" cy="5419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23">
                  <a:extLst>
                    <a:ext uri="{9D8B030D-6E8A-4147-A177-3AD203B41FA5}">
                      <a16:colId xmlns:a16="http://schemas.microsoft.com/office/drawing/2014/main" val="1433010646"/>
                    </a:ext>
                  </a:extLst>
                </a:gridCol>
                <a:gridCol w="1993419">
                  <a:extLst>
                    <a:ext uri="{9D8B030D-6E8A-4147-A177-3AD203B41FA5}">
                      <a16:colId xmlns:a16="http://schemas.microsoft.com/office/drawing/2014/main" val="2252177742"/>
                    </a:ext>
                  </a:extLst>
                </a:gridCol>
                <a:gridCol w="1880095">
                  <a:extLst>
                    <a:ext uri="{9D8B030D-6E8A-4147-A177-3AD203B41FA5}">
                      <a16:colId xmlns:a16="http://schemas.microsoft.com/office/drawing/2014/main" val="3804947349"/>
                    </a:ext>
                  </a:extLst>
                </a:gridCol>
                <a:gridCol w="2182845">
                  <a:extLst>
                    <a:ext uri="{9D8B030D-6E8A-4147-A177-3AD203B41FA5}">
                      <a16:colId xmlns:a16="http://schemas.microsoft.com/office/drawing/2014/main" val="3491455471"/>
                    </a:ext>
                  </a:extLst>
                </a:gridCol>
                <a:gridCol w="1940529">
                  <a:extLst>
                    <a:ext uri="{9D8B030D-6E8A-4147-A177-3AD203B41FA5}">
                      <a16:colId xmlns:a16="http://schemas.microsoft.com/office/drawing/2014/main" val="258439099"/>
                    </a:ext>
                  </a:extLst>
                </a:gridCol>
                <a:gridCol w="2122415">
                  <a:extLst>
                    <a:ext uri="{9D8B030D-6E8A-4147-A177-3AD203B41FA5}">
                      <a16:colId xmlns:a16="http://schemas.microsoft.com/office/drawing/2014/main" val="215794884"/>
                    </a:ext>
                  </a:extLst>
                </a:gridCol>
              </a:tblGrid>
              <a:tr h="326564">
                <a:tc>
                  <a:txBody>
                    <a:bodyPr/>
                    <a:lstStyle/>
                    <a:p>
                      <a:r>
                        <a:rPr lang="da-DK" sz="1600" dirty="0"/>
                        <a:t>1.</a:t>
                      </a:r>
                      <a:r>
                        <a:rPr lang="da-DK" sz="1600" baseline="0" dirty="0"/>
                        <a:t> semester</a:t>
                      </a:r>
                      <a:endParaRPr lang="da-DK" sz="1600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2.</a:t>
                      </a:r>
                      <a:r>
                        <a:rPr lang="da-DK" sz="1600" baseline="0" dirty="0"/>
                        <a:t> semester</a:t>
                      </a:r>
                      <a:endParaRPr lang="da-DK" sz="1600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3.</a:t>
                      </a:r>
                      <a:r>
                        <a:rPr lang="da-DK" sz="1600" baseline="0" dirty="0"/>
                        <a:t> semester</a:t>
                      </a:r>
                      <a:endParaRPr lang="da-DK" sz="1600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4. semester</a:t>
                      </a:r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5.</a:t>
                      </a:r>
                      <a:r>
                        <a:rPr lang="da-DK" sz="1600" baseline="0" dirty="0"/>
                        <a:t> semester</a:t>
                      </a:r>
                      <a:endParaRPr lang="da-DK" sz="1600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6. semester</a:t>
                      </a:r>
                    </a:p>
                  </a:txBody>
                  <a:tcPr marL="91416" marR="91416" marT="45708" marB="45708"/>
                </a:tc>
                <a:extLst>
                  <a:ext uri="{0D108BD9-81ED-4DB2-BD59-A6C34878D82A}">
                    <a16:rowId xmlns:a16="http://schemas.microsoft.com/office/drawing/2014/main" val="1690017937"/>
                  </a:ext>
                </a:extLst>
              </a:tr>
              <a:tr h="1109045">
                <a:tc rowSpan="3">
                  <a:txBody>
                    <a:bodyPr/>
                    <a:lstStyle/>
                    <a:p>
                      <a:r>
                        <a:rPr lang="da-DK" sz="1600" i="0" baseline="0" dirty="0"/>
                        <a:t>Klinik 1 og sygdomslære 1 </a:t>
                      </a:r>
                    </a:p>
                    <a:p>
                      <a:r>
                        <a:rPr lang="da-DK" sz="1600" i="0" baseline="0" dirty="0"/>
                        <a:t>(25 ECTS)</a:t>
                      </a:r>
                    </a:p>
                    <a:p>
                      <a:r>
                        <a:rPr lang="da-DK" sz="1400" b="1" i="1" baseline="0" dirty="0"/>
                        <a:t>Klinik: 5 uger heraf 1 uge i AP </a:t>
                      </a:r>
                    </a:p>
                    <a:p>
                      <a:endParaRPr lang="da-DK" sz="1400" b="1" i="1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400" b="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a-DK" sz="1400" i="1" baseline="0" dirty="0"/>
                    </a:p>
                    <a:p>
                      <a:endParaRPr lang="da-DK" sz="1400" i="1" baseline="0" dirty="0"/>
                    </a:p>
                    <a:p>
                      <a:endParaRPr lang="da-DK" sz="1400" i="1" baseline="0" dirty="0"/>
                    </a:p>
                    <a:p>
                      <a:endParaRPr lang="da-DK" sz="1400" i="1" baseline="0" dirty="0"/>
                    </a:p>
                    <a:p>
                      <a:endParaRPr lang="da-DK" sz="1400" i="1" baseline="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da-DK" sz="1600" dirty="0"/>
                        <a:t>Sygdomslære</a:t>
                      </a:r>
                      <a:r>
                        <a:rPr lang="da-DK" sz="1600" baseline="0" dirty="0"/>
                        <a:t> 2</a:t>
                      </a:r>
                    </a:p>
                    <a:p>
                      <a:r>
                        <a:rPr lang="da-DK" sz="1600" baseline="0" dirty="0"/>
                        <a:t>(20 ECTS)</a:t>
                      </a:r>
                    </a:p>
                    <a:p>
                      <a:endParaRPr lang="da-DK" sz="1600" baseline="0" dirty="0"/>
                    </a:p>
                    <a:p>
                      <a:endParaRPr lang="da-DK" sz="160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da-DK" sz="1600" dirty="0"/>
                        <a:t>Klinik 2</a:t>
                      </a:r>
                    </a:p>
                    <a:p>
                      <a:r>
                        <a:rPr lang="da-DK" sz="1600" dirty="0"/>
                        <a:t>(20</a:t>
                      </a:r>
                      <a:r>
                        <a:rPr lang="da-DK" sz="1600" baseline="0" dirty="0"/>
                        <a:t> ECTS)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i="1" baseline="0" dirty="0"/>
                        <a:t>Klinik: 8 uger</a:t>
                      </a:r>
                    </a:p>
                    <a:p>
                      <a:endParaRPr lang="da-DK" sz="160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Hoved og Nervesystem </a:t>
                      </a:r>
                    </a:p>
                    <a:p>
                      <a:r>
                        <a:rPr lang="da-DK" sz="1600" dirty="0"/>
                        <a:t>(10 ECTS)</a:t>
                      </a:r>
                    </a:p>
                    <a:p>
                      <a:r>
                        <a:rPr lang="da-DK" sz="1400" b="1" i="1" dirty="0"/>
                        <a:t>Klinik: 1 uge</a:t>
                      </a:r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da-DK" sz="1600" dirty="0" err="1"/>
                        <a:t>Gynecology</a:t>
                      </a:r>
                      <a:r>
                        <a:rPr lang="da-DK" sz="1600" dirty="0"/>
                        <a:t>, </a:t>
                      </a:r>
                      <a:r>
                        <a:rPr lang="da-DK" sz="1600" dirty="0" err="1"/>
                        <a:t>Obstetrics</a:t>
                      </a:r>
                      <a:r>
                        <a:rPr lang="da-DK" sz="1600" dirty="0"/>
                        <a:t> and </a:t>
                      </a:r>
                      <a:r>
                        <a:rPr lang="da-DK" sz="1600" dirty="0" err="1"/>
                        <a:t>Paediatrics</a:t>
                      </a:r>
                      <a:endParaRPr lang="da-DK" sz="1600" dirty="0"/>
                    </a:p>
                    <a:p>
                      <a:r>
                        <a:rPr lang="da-DK" sz="1600" dirty="0"/>
                        <a:t>(25 ECTS)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i="1" baseline="0" dirty="0"/>
                        <a:t>Klinik: 4 + 4 uger</a:t>
                      </a:r>
                    </a:p>
                    <a:p>
                      <a:endParaRPr lang="da-DK" sz="1200" dirty="0"/>
                    </a:p>
                    <a:p>
                      <a:endParaRPr lang="da-DK" sz="1800" dirty="0"/>
                    </a:p>
                    <a:p>
                      <a:endParaRPr lang="da-DK" sz="1800" dirty="0"/>
                    </a:p>
                    <a:p>
                      <a:endParaRPr lang="da-DK" sz="1800" dirty="0"/>
                    </a:p>
                    <a:p>
                      <a:endParaRPr lang="da-DK" sz="1800" dirty="0"/>
                    </a:p>
                    <a:p>
                      <a:endParaRPr lang="da-DK" sz="1800" dirty="0"/>
                    </a:p>
                    <a:p>
                      <a:endParaRPr lang="da-DK" sz="180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da-DK" sz="1600" dirty="0"/>
                        <a:t>Klinik 3 og sygdomslære</a:t>
                      </a:r>
                      <a:r>
                        <a:rPr lang="da-DK" sz="1600" baseline="0" dirty="0"/>
                        <a:t> 3</a:t>
                      </a:r>
                    </a:p>
                    <a:p>
                      <a:r>
                        <a:rPr lang="da-DK" sz="1600" baseline="0" dirty="0"/>
                        <a:t>(25 ECTS)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i="1" baseline="0" dirty="0"/>
                        <a:t>Klinik: 5 uger </a:t>
                      </a:r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5340"/>
                  </a:ext>
                </a:extLst>
              </a:tr>
              <a:tr h="132283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Psykiatri</a:t>
                      </a:r>
                    </a:p>
                    <a:p>
                      <a:r>
                        <a:rPr lang="da-DK" sz="1600" dirty="0"/>
                        <a:t>(10 ECTS)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i="1" baseline="0" dirty="0"/>
                        <a:t>Klinik: 3 uger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800" i="1" baseline="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24246"/>
                  </a:ext>
                </a:extLst>
              </a:tr>
              <a:tr h="1275247">
                <a:tc vMerge="1">
                  <a:txBody>
                    <a:bodyPr/>
                    <a:lstStyle/>
                    <a:p>
                      <a:endParaRPr lang="da-DK" sz="200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Valgfag </a:t>
                      </a:r>
                    </a:p>
                    <a:p>
                      <a:r>
                        <a:rPr lang="da-DK" sz="1600" dirty="0"/>
                        <a:t>(5 ECTS)</a:t>
                      </a:r>
                      <a:endParaRPr lang="da-DK" sz="2000" dirty="0"/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da-DK" sz="1600" dirty="0"/>
                        <a:t>Projektforløb </a:t>
                      </a:r>
                    </a:p>
                    <a:p>
                      <a:r>
                        <a:rPr lang="da-DK" sz="1600" baseline="0" dirty="0"/>
                        <a:t>(10 ECTS)</a:t>
                      </a:r>
                    </a:p>
                    <a:p>
                      <a:endParaRPr lang="da-DK" sz="1600" b="1" baseline="0" dirty="0"/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da-DK" sz="1600" dirty="0"/>
                        <a:t>Speciale</a:t>
                      </a:r>
                    </a:p>
                    <a:p>
                      <a:r>
                        <a:rPr lang="da-DK" sz="1600" dirty="0"/>
                        <a:t>(10 ECTS)</a:t>
                      </a:r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21334"/>
                  </a:ext>
                </a:extLst>
              </a:tr>
              <a:tr h="1376845">
                <a:tc>
                  <a:txBody>
                    <a:bodyPr/>
                    <a:lstStyle/>
                    <a:p>
                      <a:r>
                        <a:rPr lang="da-DK" sz="1600" i="0" baseline="0" dirty="0"/>
                        <a:t>Arbejdsmedicin og Samfundsmedicin</a:t>
                      </a:r>
                    </a:p>
                    <a:p>
                      <a:r>
                        <a:rPr lang="da-DK" sz="1600" i="0" baseline="0" dirty="0"/>
                        <a:t>(5 ECTS)</a:t>
                      </a:r>
                      <a:endParaRPr lang="da-DK" sz="1600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Valgfag </a:t>
                      </a:r>
                    </a:p>
                    <a:p>
                      <a:r>
                        <a:rPr lang="da-DK" sz="1600" dirty="0"/>
                        <a:t>(5 ECTS)</a:t>
                      </a:r>
                      <a:endParaRPr lang="da-DK" dirty="0"/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a-DK" sz="1600" b="1" baseline="0" dirty="0"/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a-DK" sz="1600" dirty="0"/>
                    </a:p>
                  </a:txBody>
                  <a:tcPr marL="91416" marR="91416" marT="45708" marB="4570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Retsmedicin </a:t>
                      </a:r>
                    </a:p>
                    <a:p>
                      <a:r>
                        <a:rPr lang="da-DK" sz="1600" dirty="0"/>
                        <a:t>(5 ECTS)</a:t>
                      </a:r>
                      <a:endParaRPr lang="da-DK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600" b="0" i="0" baseline="0" dirty="0"/>
                        <a:t>Almen medicin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600" b="0" i="0" baseline="0" dirty="0"/>
                        <a:t>(5 ECTS)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1400" b="1" i="1" baseline="0" dirty="0"/>
                        <a:t>Klinik: 2 uger i AP</a:t>
                      </a:r>
                      <a:endParaRPr lang="da-DK" dirty="0"/>
                    </a:p>
                  </a:txBody>
                  <a:tcPr marL="91416" marR="91416" marT="45708" marB="4570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75319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3DEDB56-AF19-DB87-93E5-56B34ACE73FA}"/>
              </a:ext>
            </a:extLst>
          </p:cNvPr>
          <p:cNvSpPr txBox="1"/>
          <p:nvPr/>
        </p:nvSpPr>
        <p:spPr>
          <a:xfrm>
            <a:off x="2133972" y="3219817"/>
            <a:ext cx="1491627" cy="2046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400" dirty="0">
                <a:solidFill>
                  <a:srgbClr val="FF0000"/>
                </a:solidFill>
                <a:latin typeface="+mn-lt"/>
              </a:rPr>
              <a:t>Klinisk farmakologi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A82A26-3AFD-053E-67C0-ABFB61E9D7D7}"/>
              </a:ext>
            </a:extLst>
          </p:cNvPr>
          <p:cNvSpPr txBox="1"/>
          <p:nvPr/>
        </p:nvSpPr>
        <p:spPr>
          <a:xfrm>
            <a:off x="8182644" y="4509120"/>
            <a:ext cx="1498039" cy="233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400" dirty="0">
                <a:solidFill>
                  <a:srgbClr val="FF0000"/>
                </a:solidFill>
                <a:latin typeface="+mn-lt"/>
              </a:rPr>
              <a:t>Klinisk</a:t>
            </a:r>
            <a:r>
              <a:rPr lang="da-DK" sz="1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a-DK" sz="1400" dirty="0">
                <a:solidFill>
                  <a:srgbClr val="FF0000"/>
                </a:solidFill>
                <a:latin typeface="+mn-lt"/>
              </a:rPr>
              <a:t>farmakologi</a:t>
            </a:r>
            <a:endParaRPr lang="da-DK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805F4E-F717-88D1-7960-DAF131E08342}"/>
              </a:ext>
            </a:extLst>
          </p:cNvPr>
          <p:cNvSpPr txBox="1"/>
          <p:nvPr/>
        </p:nvSpPr>
        <p:spPr>
          <a:xfrm>
            <a:off x="10126860" y="4509120"/>
            <a:ext cx="1571777" cy="233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600" dirty="0">
                <a:solidFill>
                  <a:srgbClr val="FF0000"/>
                </a:solidFill>
                <a:latin typeface="+mn-lt"/>
              </a:rPr>
              <a:t>Klinisk </a:t>
            </a:r>
            <a:r>
              <a:rPr lang="da-DK" sz="1400" dirty="0">
                <a:solidFill>
                  <a:srgbClr val="FF0000"/>
                </a:solidFill>
                <a:latin typeface="+mn-lt"/>
              </a:rPr>
              <a:t>farmakologi</a:t>
            </a:r>
            <a:endParaRPr lang="da-DK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81F2DD-6FB3-9FD6-E76C-7C068AA9034C}"/>
              </a:ext>
            </a:extLst>
          </p:cNvPr>
          <p:cNvSpPr txBox="1"/>
          <p:nvPr/>
        </p:nvSpPr>
        <p:spPr>
          <a:xfrm>
            <a:off x="2084753" y="5931394"/>
            <a:ext cx="1293624" cy="2339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600" dirty="0">
                <a:solidFill>
                  <a:srgbClr val="FF0000"/>
                </a:solidFill>
                <a:latin typeface="+mn-lt"/>
              </a:rPr>
              <a:t>Almen </a:t>
            </a:r>
            <a:r>
              <a:rPr lang="da-DK" sz="1400" dirty="0">
                <a:solidFill>
                  <a:srgbClr val="FF0000"/>
                </a:solidFill>
                <a:latin typeface="+mn-lt"/>
              </a:rPr>
              <a:t>medicin</a:t>
            </a:r>
            <a:endParaRPr lang="da-DK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9D125F-CC1E-5136-2A5B-310809ADED75}"/>
              </a:ext>
            </a:extLst>
          </p:cNvPr>
          <p:cNvSpPr txBox="1"/>
          <p:nvPr/>
        </p:nvSpPr>
        <p:spPr>
          <a:xfrm>
            <a:off x="6022404" y="4869160"/>
            <a:ext cx="1944216" cy="14619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400" dirty="0">
                <a:solidFill>
                  <a:srgbClr val="FF0000"/>
                </a:solidFill>
                <a:latin typeface="+mn-lt"/>
              </a:rPr>
              <a:t>Videnskabelig præsentationsteknik</a:t>
            </a:r>
          </a:p>
          <a:p>
            <a:pPr>
              <a:lnSpc>
                <a:spcPct val="95000"/>
              </a:lnSpc>
            </a:pPr>
            <a:r>
              <a:rPr lang="da-DK" sz="1400" dirty="0">
                <a:solidFill>
                  <a:srgbClr val="FF0000"/>
                </a:solidFill>
                <a:latin typeface="+mn-lt"/>
              </a:rPr>
              <a:t>Mundtligt forsvar</a:t>
            </a:r>
          </a:p>
          <a:p>
            <a:pPr>
              <a:lnSpc>
                <a:spcPct val="95000"/>
              </a:lnSpc>
            </a:pPr>
            <a:r>
              <a:rPr lang="da-DK" sz="1400" dirty="0">
                <a:solidFill>
                  <a:srgbClr val="FF0000"/>
                </a:solidFill>
                <a:latin typeface="+mn-lt"/>
              </a:rPr>
              <a:t>Flere indenfor almen medicin og ulighed i sundhed</a:t>
            </a:r>
          </a:p>
          <a:p>
            <a:pPr>
              <a:lnSpc>
                <a:spcPct val="95000"/>
              </a:lnSpc>
            </a:pPr>
            <a:endParaRPr lang="da-DK" sz="1600" dirty="0"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A6646F0-08FA-0058-BBFB-649D3A95BBA9}"/>
              </a:ext>
            </a:extLst>
          </p:cNvPr>
          <p:cNvSpPr/>
          <p:nvPr/>
        </p:nvSpPr>
        <p:spPr bwMode="auto">
          <a:xfrm>
            <a:off x="5086300" y="6237312"/>
            <a:ext cx="2304256" cy="576064"/>
          </a:xfrm>
          <a:prstGeom prst="rect">
            <a:avLst/>
          </a:prstGeom>
          <a:solidFill>
            <a:schemeClr val="bg1"/>
          </a:solidFill>
          <a:ln w="1778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63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dirty="0"/>
              <a:t>Hvad er Klinik og Sygdomslære 1?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103440" y="1683205"/>
            <a:ext cx="5540425" cy="435133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da-DK" altLang="da-DK" sz="2400" dirty="0"/>
              <a:t>Teori om en gruppe medicinske specialer:</a:t>
            </a:r>
          </a:p>
          <a:p>
            <a:pPr lvl="1" eaLnBrk="1" hangingPunct="1"/>
            <a:r>
              <a:rPr lang="da-DK" altLang="da-DK" sz="1800" dirty="0"/>
              <a:t>Almen medicin</a:t>
            </a:r>
          </a:p>
          <a:p>
            <a:pPr lvl="1" eaLnBrk="1" hangingPunct="1"/>
            <a:r>
              <a:rPr lang="da-DK" altLang="da-DK" sz="1800" dirty="0"/>
              <a:t>Mave-tarm og lever-medicin (</a:t>
            </a:r>
            <a:r>
              <a:rPr lang="da-DK" altLang="da-DK" sz="1800" dirty="0" err="1"/>
              <a:t>gastroenterologi</a:t>
            </a:r>
            <a:r>
              <a:rPr lang="da-DK" altLang="da-DK" sz="1800" dirty="0"/>
              <a:t> og </a:t>
            </a:r>
            <a:r>
              <a:rPr lang="da-DK" altLang="da-DK" sz="1800" dirty="0" err="1"/>
              <a:t>hepatologi</a:t>
            </a:r>
            <a:r>
              <a:rPr lang="da-DK" altLang="da-DK" sz="1800" dirty="0"/>
              <a:t>)</a:t>
            </a:r>
          </a:p>
          <a:p>
            <a:pPr lvl="1" eaLnBrk="1" hangingPunct="1"/>
            <a:r>
              <a:rPr lang="da-DK" altLang="da-DK" sz="1800" dirty="0"/>
              <a:t>Infektionsmedicin (infektionsmedicin)</a:t>
            </a:r>
          </a:p>
          <a:p>
            <a:pPr lvl="1" eaLnBrk="1" hangingPunct="1"/>
            <a:r>
              <a:rPr lang="da-DK" altLang="da-DK" sz="1800" dirty="0"/>
              <a:t>Nyremedicin (</a:t>
            </a:r>
            <a:r>
              <a:rPr lang="da-DK" altLang="da-DK" sz="1800" dirty="0" err="1"/>
              <a:t>nefrologi</a:t>
            </a:r>
            <a:r>
              <a:rPr lang="da-DK" altLang="da-DK" sz="1800" dirty="0"/>
              <a:t>)</a:t>
            </a:r>
          </a:p>
          <a:p>
            <a:pPr lvl="1" eaLnBrk="1" hangingPunct="1"/>
            <a:r>
              <a:rPr lang="da-DK" altLang="da-DK" sz="1800" dirty="0"/>
              <a:t>Led- og bindevævssygdomme (reumatologi)</a:t>
            </a:r>
          </a:p>
          <a:p>
            <a:pPr lvl="1" eaLnBrk="1" hangingPunct="1"/>
            <a:r>
              <a:rPr lang="da-DK" altLang="da-DK" sz="1800" dirty="0"/>
              <a:t>Blodsygdomme (hæmatologi)</a:t>
            </a:r>
          </a:p>
          <a:p>
            <a:pPr eaLnBrk="1" hangingPunct="1"/>
            <a:r>
              <a:rPr lang="da-DK" altLang="da-DK" sz="2400" dirty="0"/>
              <a:t>Teori om en række tværgående specialer:</a:t>
            </a:r>
            <a:endParaRPr lang="da-DK" altLang="da-DK" sz="1800" dirty="0"/>
          </a:p>
          <a:p>
            <a:pPr lvl="1" eaLnBrk="1" hangingPunct="1"/>
            <a:r>
              <a:rPr lang="da-DK" altLang="da-DK" sz="1800" dirty="0"/>
              <a:t>Almene laboratorier (Klinisk biokemi)</a:t>
            </a:r>
          </a:p>
          <a:p>
            <a:pPr lvl="1" eaLnBrk="1" hangingPunct="1"/>
            <a:r>
              <a:rPr lang="da-DK" altLang="da-DK" sz="1800" dirty="0"/>
              <a:t>Blodbanker (Klinisk immunologi)</a:t>
            </a:r>
          </a:p>
          <a:p>
            <a:pPr lvl="1" eaLnBrk="1" hangingPunct="1"/>
            <a:r>
              <a:rPr lang="da-DK" altLang="da-DK" sz="1800" dirty="0"/>
              <a:t>Mikrobiologi (Klinisk mikrobiologi)</a:t>
            </a:r>
          </a:p>
          <a:p>
            <a:pPr lvl="1" eaLnBrk="1" hangingPunct="1"/>
            <a:r>
              <a:rPr lang="da-DK" altLang="da-DK" sz="1800" dirty="0"/>
              <a:t>Røntgen (</a:t>
            </a:r>
            <a:r>
              <a:rPr lang="da-DK" altLang="da-DK" sz="1800" dirty="0" err="1"/>
              <a:t>Billed</a:t>
            </a:r>
            <a:r>
              <a:rPr lang="da-DK" altLang="da-DK" sz="1800" dirty="0"/>
              <a:t>-diagnostiske afdelinger)</a:t>
            </a:r>
          </a:p>
          <a:p>
            <a:pPr lvl="1" eaLnBrk="1" hangingPunct="1"/>
            <a:endParaRPr lang="da-DK" altLang="da-DK" dirty="0"/>
          </a:p>
          <a:p>
            <a:pPr lvl="1" eaLnBrk="1" hangingPunct="1"/>
            <a:endParaRPr lang="da-DK" alt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8200" y="1690688"/>
            <a:ext cx="5180012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a-DK" dirty="0"/>
              <a:t>Klinisk ophold 1 (4 uger):</a:t>
            </a:r>
          </a:p>
          <a:p>
            <a:pPr lvl="1"/>
            <a:r>
              <a:rPr lang="da-DK" dirty="0"/>
              <a:t>AUH, medicinske specialer</a:t>
            </a:r>
          </a:p>
          <a:p>
            <a:pPr lvl="1"/>
            <a:r>
              <a:rPr lang="da-DK" dirty="0"/>
              <a:t>Regionshospitaler: Medicin</a:t>
            </a:r>
          </a:p>
          <a:p>
            <a:r>
              <a:rPr lang="da-DK" dirty="0"/>
              <a:t>Klinisk ophold 2 (1 uge)</a:t>
            </a:r>
          </a:p>
          <a:p>
            <a:pPr lvl="1"/>
            <a:r>
              <a:rPr lang="da-DK" dirty="0"/>
              <a:t>Almen praksis</a:t>
            </a:r>
          </a:p>
          <a:p>
            <a:r>
              <a:rPr lang="da-DK" dirty="0"/>
              <a:t>Klinisk kompetencemåling</a:t>
            </a:r>
          </a:p>
        </p:txBody>
      </p:sp>
    </p:spTree>
    <p:extLst>
      <p:ext uri="{BB962C8B-B14F-4D97-AF65-F5344CB8AC3E}">
        <p14:creationId xmlns:p14="http://schemas.microsoft.com/office/powerpoint/2010/main" val="393557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UPA rolle/mandat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399" dirty="0"/>
              <a:t>Gennemførelse af specifikke elementer i henhold til læringsmål og studieplan: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Accelereret oplæring i kliniske kompetencer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da-DK" sz="1733" dirty="0"/>
              <a:t>Klinisk interview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da-DK" sz="1733" dirty="0"/>
              <a:t>Objektiv undersøgelse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da-DK" sz="1733" dirty="0"/>
              <a:t>Patientinformation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da-DK" sz="1733" dirty="0"/>
              <a:t>Journalføring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Systematisk feedback på klinisk praksis ved brug af kompetencekort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Løbende formativ feedback/kompetencevurdering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Ikke summativ kompetencevurdering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2533" dirty="0"/>
              <a:t>Metodevariation i forskellige afdelinger: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I kender bedst afdelingens undervisningspotentiale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2133" dirty="0"/>
              <a:t>Afdelingen har allerede UPA-erfaringer</a:t>
            </a:r>
          </a:p>
          <a:p>
            <a:pPr marL="609448" lvl="1" indent="0">
              <a:buNone/>
            </a:pPr>
            <a:endParaRPr lang="da-DK" sz="2133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2243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betaler?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666" dirty="0"/>
              <a:t>AU refunderer 1 time/student/uge til afdeling</a:t>
            </a:r>
          </a:p>
          <a:p>
            <a:r>
              <a:rPr lang="da-DK" sz="2666" dirty="0"/>
              <a:t>Afdelingen fritager UPA fra klinik 1 time/student/uge</a:t>
            </a:r>
          </a:p>
          <a:p>
            <a:pPr marL="0" indent="0">
              <a:buNone/>
            </a:pPr>
            <a:endParaRPr lang="da-DK" sz="2666" dirty="0"/>
          </a:p>
        </p:txBody>
      </p:sp>
    </p:spTree>
    <p:extLst>
      <p:ext uri="{BB962C8B-B14F-4D97-AF65-F5344CB8AC3E}">
        <p14:creationId xmlns:p14="http://schemas.microsoft.com/office/powerpoint/2010/main" val="39549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underviser og vejleder?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199" dirty="0"/>
              <a:t>Alle ansatte på afdelinger med studenter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a-DK" sz="2666" dirty="0"/>
              <a:t>Selvfølgelig: Det er en fælles opgave</a:t>
            </a:r>
          </a:p>
        </p:txBody>
      </p:sp>
    </p:spTree>
    <p:extLst>
      <p:ext uri="{BB962C8B-B14F-4D97-AF65-F5344CB8AC3E}">
        <p14:creationId xmlns:p14="http://schemas.microsoft.com/office/powerpoint/2010/main" val="3230341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dirty="0"/>
              <a:t>Hvad er en kompetencebog?</a:t>
            </a:r>
          </a:p>
        </p:txBody>
      </p:sp>
      <p:sp>
        <p:nvSpPr>
          <p:cNvPr id="512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altLang="da-DK" sz="1800" dirty="0">
                <a:solidFill>
                  <a:srgbClr val="FF0000"/>
                </a:solidFill>
              </a:rPr>
              <a:t>Et læringsredskab!</a:t>
            </a:r>
          </a:p>
          <a:p>
            <a:pPr lvl="1"/>
            <a:r>
              <a:rPr lang="da-DK" altLang="da-DK" sz="1800" dirty="0"/>
              <a:t>Liste over læringsmål</a:t>
            </a:r>
          </a:p>
          <a:p>
            <a:pPr lvl="1"/>
            <a:r>
              <a:rPr lang="da-DK" altLang="da-DK" sz="1800" dirty="0" err="1"/>
              <a:t>Refleksionrum</a:t>
            </a:r>
            <a:endParaRPr lang="da-DK" altLang="da-DK" sz="1800" dirty="0"/>
          </a:p>
          <a:p>
            <a:pPr lvl="1"/>
            <a:r>
              <a:rPr lang="da-DK" altLang="da-DK" sz="1800" dirty="0"/>
              <a:t>Feedbackredskab</a:t>
            </a:r>
          </a:p>
          <a:p>
            <a:r>
              <a:rPr lang="da-DK" altLang="da-DK" sz="1800" dirty="0">
                <a:solidFill>
                  <a:srgbClr val="FF0000"/>
                </a:solidFill>
              </a:rPr>
              <a:t>Dokumenterer </a:t>
            </a:r>
          </a:p>
          <a:p>
            <a:pPr lvl="1"/>
            <a:r>
              <a:rPr lang="da-DK" altLang="da-DK" sz="1800" dirty="0"/>
              <a:t>deltagelse i obligatorisk undervisning</a:t>
            </a:r>
          </a:p>
          <a:p>
            <a:pPr lvl="1"/>
            <a:r>
              <a:rPr lang="da-DK" altLang="da-DK" sz="1800" dirty="0"/>
              <a:t>deltagelse i praktik</a:t>
            </a:r>
          </a:p>
          <a:p>
            <a:pPr lvl="1"/>
            <a:r>
              <a:rPr lang="da-DK" altLang="da-DK" sz="1800" dirty="0"/>
              <a:t>bestået kompetencevurdering</a:t>
            </a:r>
            <a:endParaRPr lang="da-DK" altLang="da-DK" sz="1800" b="1" dirty="0">
              <a:solidFill>
                <a:srgbClr val="FF0000"/>
              </a:solidFill>
              <a:hlinkClick r:id="rId2"/>
            </a:endParaRPr>
          </a:p>
          <a:p>
            <a:r>
              <a:rPr lang="da-DK" altLang="da-DK" sz="1800" b="1" dirty="0">
                <a:solidFill>
                  <a:srgbClr val="FF0000"/>
                </a:solidFill>
                <a:hlinkClick r:id="rId2"/>
              </a:rPr>
              <a:t>Sådan bruger man kompetencebogen</a:t>
            </a:r>
            <a:endParaRPr lang="da-DK" altLang="da-DK" sz="1800" b="1" dirty="0">
              <a:solidFill>
                <a:srgbClr val="FF0000"/>
              </a:solidFill>
            </a:endParaRPr>
          </a:p>
          <a:p>
            <a:pPr lvl="1"/>
            <a:endParaRPr lang="da-DK" altLang="da-DK" sz="1800" dirty="0"/>
          </a:p>
          <a:p>
            <a:r>
              <a:rPr lang="da-DK" altLang="da-DK" sz="1800" b="1" dirty="0">
                <a:solidFill>
                  <a:srgbClr val="FF0000"/>
                </a:solidFill>
              </a:rPr>
              <a:t>Godkendt kursus kræves for at gå til eksamen</a:t>
            </a:r>
          </a:p>
          <a:p>
            <a:r>
              <a:rPr lang="da-DK" altLang="da-DK" sz="1800" b="1" dirty="0">
                <a:solidFill>
                  <a:srgbClr val="FF0000"/>
                </a:solidFill>
              </a:rPr>
              <a:t>Hvorfor er den ikke elektronisk/online? </a:t>
            </a:r>
          </a:p>
          <a:p>
            <a:endParaRPr lang="da-DK" altLang="da-DK" b="1" dirty="0">
              <a:solidFill>
                <a:srgbClr val="FF0000"/>
              </a:solidFill>
            </a:endParaRPr>
          </a:p>
          <a:p>
            <a:endParaRPr lang="da-DK" altLang="da-DK" dirty="0"/>
          </a:p>
        </p:txBody>
      </p:sp>
      <p:sp>
        <p:nvSpPr>
          <p:cNvPr id="2" name="Tankeboble: sky 1">
            <a:extLst>
              <a:ext uri="{FF2B5EF4-FFF2-40B4-BE49-F238E27FC236}">
                <a16:creationId xmlns:a16="http://schemas.microsoft.com/office/drawing/2014/main" id="{1528FAD1-3B8A-0CB9-56D7-AA24AEDAF839}"/>
              </a:ext>
            </a:extLst>
          </p:cNvPr>
          <p:cNvSpPr/>
          <p:nvPr/>
        </p:nvSpPr>
        <p:spPr bwMode="auto">
          <a:xfrm>
            <a:off x="7307749" y="2060848"/>
            <a:ext cx="4536504" cy="2880320"/>
          </a:xfrm>
          <a:prstGeom prst="cloudCallout">
            <a:avLst>
              <a:gd name="adj1" fmla="val -69333"/>
              <a:gd name="adj2" fmla="val -65907"/>
            </a:avLst>
          </a:prstGeom>
          <a:noFill/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lang="da-DK" sz="2400" b="1" dirty="0">
                <a:solidFill>
                  <a:srgbClr val="FF0000"/>
                </a:solidFill>
              </a:rPr>
              <a:t>Har jeg fået mine krydser?</a:t>
            </a:r>
          </a:p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U Passat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r>
              <a:rPr lang="da-DK" sz="2400" b="1" dirty="0">
                <a:solidFill>
                  <a:srgbClr val="00B050"/>
                </a:solidFill>
              </a:rPr>
              <a:t>Har jeg lært det jeg ønskede?</a:t>
            </a:r>
            <a:endParaRPr kumimoji="0" lang="da-DK" sz="24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U Passata" pitchFamily="34" charset="0"/>
            </a:endParaRPr>
          </a:p>
        </p:txBody>
      </p:sp>
      <p:sp>
        <p:nvSpPr>
          <p:cNvPr id="3" name="Pil: nedad 2">
            <a:extLst>
              <a:ext uri="{FF2B5EF4-FFF2-40B4-BE49-F238E27FC236}">
                <a16:creationId xmlns:a16="http://schemas.microsoft.com/office/drawing/2014/main" id="{2EA06F29-5C02-FE69-1C8D-544D26FA1774}"/>
              </a:ext>
            </a:extLst>
          </p:cNvPr>
          <p:cNvSpPr/>
          <p:nvPr/>
        </p:nvSpPr>
        <p:spPr bwMode="auto">
          <a:xfrm>
            <a:off x="8326660" y="3212976"/>
            <a:ext cx="288032" cy="432048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59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Hvem hjælper mig, når …?</a:t>
            </a:r>
          </a:p>
        </p:txBody>
      </p:sp>
      <p:sp>
        <p:nvSpPr>
          <p:cNvPr id="13315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da-DK" altLang="da-DK" dirty="0"/>
              <a:t>Uddannelsesansvarlige prægraduate lektor/professor</a:t>
            </a:r>
          </a:p>
          <a:p>
            <a:pPr>
              <a:defRPr/>
            </a:pPr>
            <a:r>
              <a:rPr lang="da-DK" altLang="da-DK" dirty="0"/>
              <a:t>Andre uddannelsesansvarlige prægraduate assistenter</a:t>
            </a:r>
          </a:p>
          <a:p>
            <a:pPr>
              <a:defRPr/>
            </a:pPr>
            <a:r>
              <a:rPr lang="da-DK" altLang="da-DK" dirty="0"/>
              <a:t>Læger på afdelingen</a:t>
            </a:r>
          </a:p>
          <a:p>
            <a:pPr>
              <a:defRPr/>
            </a:pPr>
            <a:r>
              <a:rPr lang="da-DK" altLang="da-DK" dirty="0"/>
              <a:t>Det faglige: Kursuslederen:</a:t>
            </a:r>
          </a:p>
          <a:p>
            <a:pPr lvl="1">
              <a:defRPr/>
            </a:pPr>
            <a:r>
              <a:rPr lang="da-DK" altLang="da-DK" dirty="0">
                <a:hlinkClick r:id="rId3"/>
              </a:rPr>
              <a:t>jesper.stentoft@clin.au.dk</a:t>
            </a:r>
            <a:endParaRPr lang="da-DK" altLang="da-DK" dirty="0"/>
          </a:p>
          <a:p>
            <a:pPr lvl="1">
              <a:defRPr/>
            </a:pPr>
            <a:r>
              <a:rPr lang="da-DK" altLang="da-DK" dirty="0"/>
              <a:t>Telefonisk kontakt via uddannelsesadministratorer</a:t>
            </a:r>
          </a:p>
          <a:p>
            <a:pPr>
              <a:defRPr/>
            </a:pPr>
            <a:r>
              <a:rPr lang="da-DK" altLang="da-DK" dirty="0"/>
              <a:t>Det praktiske: Uddannelsesadministrator: </a:t>
            </a:r>
          </a:p>
          <a:p>
            <a:pPr lvl="1">
              <a:defRPr/>
            </a:pPr>
            <a:r>
              <a:rPr lang="da-DK" altLang="da-DK" dirty="0"/>
              <a:t>Lise Licht og Didde Kjær Vaaben</a:t>
            </a:r>
          </a:p>
          <a:p>
            <a:pPr lvl="1">
              <a:defRPr/>
            </a:pPr>
            <a:r>
              <a:rPr lang="da-DK" altLang="da-DK" dirty="0">
                <a:hlinkClick r:id="rId4"/>
              </a:rPr>
              <a:t>clin@au.dk</a:t>
            </a:r>
            <a:endParaRPr lang="da-DK" altLang="da-DK" dirty="0"/>
          </a:p>
          <a:p>
            <a:pPr lvl="1">
              <a:defRPr/>
            </a:pPr>
            <a:r>
              <a:rPr lang="da-DK" altLang="da-DK" dirty="0"/>
              <a:t>7845 9009</a:t>
            </a:r>
          </a:p>
        </p:txBody>
      </p:sp>
    </p:spTree>
    <p:extLst>
      <p:ext uri="{BB962C8B-B14F-4D97-AF65-F5344CB8AC3E}">
        <p14:creationId xmlns:p14="http://schemas.microsoft.com/office/powerpoint/2010/main" val="4154549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F3C2E-96BE-2E7F-605A-7A5EE7047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42E8E-044F-1DB4-37BD-2DD9AB2C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Obligatorisk undervisning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9D445E-963C-902C-7B1E-034E15037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dirty="0"/>
              <a:t>Klinikophold</a:t>
            </a:r>
          </a:p>
          <a:p>
            <a:pPr lvl="0">
              <a:buNone/>
            </a:pPr>
            <a:endParaRPr lang="da-DK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dirty="0"/>
              <a:t>Genoplivningskursus (altid før klinik)</a:t>
            </a:r>
          </a:p>
          <a:p>
            <a:pPr lvl="0">
              <a:buNone/>
            </a:pPr>
            <a:endParaRPr lang="da-DK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dirty="0"/>
              <a:t>Kommunikationsundervisning (altid før klinik)</a:t>
            </a:r>
          </a:p>
          <a:p>
            <a:pPr lvl="0">
              <a:buNone/>
            </a:pPr>
            <a:endParaRPr lang="da-DK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dirty="0"/>
              <a:t>Obligatorisk MCQ test i Lov – patienters retsstilling - bliver tilgængelig på Brightspace</a:t>
            </a:r>
          </a:p>
          <a:p>
            <a:pPr lvl="0">
              <a:buNone/>
            </a:pPr>
            <a:endParaRPr lang="da-DK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a-DK" dirty="0"/>
              <a:t>Obligatorisk opgave i Etik – afleveres på </a:t>
            </a:r>
            <a:r>
              <a:rPr lang="da-DK" dirty="0" err="1"/>
              <a:t>Brightspace</a:t>
            </a:r>
            <a:r>
              <a:rPr lang="da-DK" dirty="0"/>
              <a:t> (altid efter klinik)</a:t>
            </a: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173A6F-AF4D-D064-9AF4-5C43C6F8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A27A-EA84-496E-B2F8-E4345712191B}" type="datetime1">
              <a:rPr lang="da-DK" smtClean="0"/>
              <a:t>01-09-2026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522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47533-1983-0F6E-F6A8-64A3BCBF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er undervisere?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CD0F51-38CC-446C-A3DE-C5AD18661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Klinik:</a:t>
            </a:r>
          </a:p>
          <a:p>
            <a:pPr lvl="1"/>
            <a:r>
              <a:rPr lang="da-DK" dirty="0"/>
              <a:t>Ansvarlig for organisation og kompetencevurdering: </a:t>
            </a:r>
            <a:r>
              <a:rPr lang="da-DK" b="1" dirty="0"/>
              <a:t>U</a:t>
            </a:r>
            <a:r>
              <a:rPr lang="da-DK" dirty="0"/>
              <a:t>ddannelsesansvarlig </a:t>
            </a:r>
            <a:r>
              <a:rPr lang="da-DK" b="1" dirty="0" err="1"/>
              <a:t>p</a:t>
            </a:r>
            <a:r>
              <a:rPr lang="da-DK" dirty="0" err="1"/>
              <a:t>rægraduat</a:t>
            </a:r>
            <a:r>
              <a:rPr lang="da-DK" dirty="0"/>
              <a:t> </a:t>
            </a:r>
            <a:r>
              <a:rPr lang="da-DK" b="1" dirty="0"/>
              <a:t>l</a:t>
            </a:r>
            <a:r>
              <a:rPr lang="da-DK" dirty="0"/>
              <a:t>ektor (UPL)</a:t>
            </a:r>
          </a:p>
          <a:p>
            <a:pPr lvl="1"/>
            <a:r>
              <a:rPr lang="da-DK" dirty="0"/>
              <a:t>Assistent(er) med hensyn til accelereret oplæring: </a:t>
            </a:r>
            <a:r>
              <a:rPr lang="da-DK" b="1" dirty="0"/>
              <a:t>U</a:t>
            </a:r>
            <a:r>
              <a:rPr lang="da-DK" dirty="0"/>
              <a:t>ddannelsesansvarlige </a:t>
            </a:r>
            <a:r>
              <a:rPr lang="da-DK" b="1" dirty="0"/>
              <a:t>p</a:t>
            </a:r>
            <a:r>
              <a:rPr lang="da-DK" dirty="0"/>
              <a:t>rægraduate </a:t>
            </a:r>
            <a:r>
              <a:rPr lang="da-DK" b="1" dirty="0"/>
              <a:t>a</a:t>
            </a:r>
            <a:r>
              <a:rPr lang="da-DK" dirty="0"/>
              <a:t>ssistenter (UPA)</a:t>
            </a:r>
          </a:p>
          <a:p>
            <a:pPr lvl="1"/>
            <a:r>
              <a:rPr lang="da-DK" dirty="0"/>
              <a:t>Alt personale (mest læger): Daglig undervisning, instruktion og feedback</a:t>
            </a:r>
          </a:p>
          <a:p>
            <a:r>
              <a:rPr lang="da-DK" b="1" dirty="0"/>
              <a:t>Teori:</a:t>
            </a:r>
          </a:p>
          <a:p>
            <a:pPr lvl="1"/>
            <a:r>
              <a:rPr lang="da-DK" dirty="0"/>
              <a:t>Lærestolsprofessorer </a:t>
            </a:r>
          </a:p>
          <a:p>
            <a:pPr lvl="1"/>
            <a:r>
              <a:rPr lang="da-DK" dirty="0"/>
              <a:t>Kliniske lektorer</a:t>
            </a:r>
          </a:p>
          <a:p>
            <a:pPr lvl="1"/>
            <a:r>
              <a:rPr lang="da-DK" dirty="0"/>
              <a:t>Yngre læger og PhD studerende (holdundervisning)</a:t>
            </a: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CB5A77-AAF0-55AF-D139-ED07C647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07FDA-D2FC-4C21-BDFF-215F233D6818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2347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Organisation – klinik og teori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CE397-31C3-41DC-98BC-E687416EE245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1AD7D57-DB79-E86A-1059-09994D1FC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57" t="30050" r="13907" b="8000"/>
          <a:stretch>
            <a:fillRect/>
          </a:stretch>
        </p:blipFill>
        <p:spPr>
          <a:xfrm>
            <a:off x="981844" y="1458443"/>
            <a:ext cx="9577064" cy="4788532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B30C1EA7-5334-7BAE-906A-0CC2F370EB15}"/>
              </a:ext>
            </a:extLst>
          </p:cNvPr>
          <p:cNvSpPr txBox="1"/>
          <p:nvPr/>
        </p:nvSpPr>
        <p:spPr>
          <a:xfrm>
            <a:off x="7570576" y="4005064"/>
            <a:ext cx="2952328" cy="2075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da-DK" sz="1800" b="1" dirty="0"/>
              <a:t>Teori: </a:t>
            </a:r>
          </a:p>
          <a:p>
            <a:pPr>
              <a:lnSpc>
                <a:spcPct val="95000"/>
              </a:lnSpc>
            </a:pPr>
            <a:r>
              <a:rPr lang="da-DK" sz="1800" dirty="0"/>
              <a:t>- Forelæsninger</a:t>
            </a:r>
          </a:p>
          <a:p>
            <a:pPr>
              <a:lnSpc>
                <a:spcPct val="95000"/>
              </a:lnSpc>
            </a:pPr>
            <a:r>
              <a:rPr lang="da-DK" sz="1800" dirty="0"/>
              <a:t>- Case-holdundervisning</a:t>
            </a:r>
          </a:p>
          <a:p>
            <a:pPr>
              <a:lnSpc>
                <a:spcPct val="95000"/>
              </a:lnSpc>
            </a:pPr>
            <a:r>
              <a:rPr lang="da-DK" sz="1800" dirty="0"/>
              <a:t>- Diverse</a:t>
            </a:r>
          </a:p>
          <a:p>
            <a:pPr marL="342900" indent="-342900">
              <a:lnSpc>
                <a:spcPct val="95000"/>
              </a:lnSpc>
              <a:buFontTx/>
              <a:buChar char="-"/>
            </a:pPr>
            <a:endParaRPr lang="da-DK" sz="1800" dirty="0"/>
          </a:p>
          <a:p>
            <a:pPr>
              <a:lnSpc>
                <a:spcPct val="95000"/>
              </a:lnSpc>
            </a:pPr>
            <a:r>
              <a:rPr lang="da-DK" sz="1800" dirty="0">
                <a:solidFill>
                  <a:srgbClr val="FF0000"/>
                </a:solidFill>
              </a:rPr>
              <a:t>Eksamen: 5/1 2027</a:t>
            </a:r>
          </a:p>
          <a:p>
            <a:pPr>
              <a:lnSpc>
                <a:spcPct val="95000"/>
              </a:lnSpc>
            </a:pPr>
            <a:r>
              <a:rPr lang="da-DK" sz="1800" dirty="0">
                <a:solidFill>
                  <a:srgbClr val="FF0000"/>
                </a:solidFill>
              </a:rPr>
              <a:t>Reeksamen 28/1 2027</a:t>
            </a:r>
          </a:p>
          <a:p>
            <a:pPr>
              <a:lnSpc>
                <a:spcPct val="95000"/>
              </a:lnSpc>
            </a:pPr>
            <a:endParaRPr lang="da-DK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8876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dirty="0"/>
              <a:t>Hvad er praktik?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altLang="da-DK" dirty="0"/>
              <a:t>Professionel adfærd</a:t>
            </a:r>
          </a:p>
          <a:p>
            <a:r>
              <a:rPr lang="da-DK" altLang="da-DK" dirty="0"/>
              <a:t>Kliniske billeder til at støtte teori</a:t>
            </a:r>
          </a:p>
          <a:p>
            <a:r>
              <a:rPr lang="da-DK" altLang="da-DK" dirty="0"/>
              <a:t>Indblik i arbejde og samarbejde</a:t>
            </a:r>
          </a:p>
          <a:p>
            <a:r>
              <a:rPr lang="da-DK" altLang="da-DK" dirty="0"/>
              <a:t>Praktiske færdigheder</a:t>
            </a:r>
          </a:p>
          <a:p>
            <a:endParaRPr lang="da-DK" altLang="da-DK" dirty="0"/>
          </a:p>
          <a:p>
            <a:endParaRPr lang="da-DK" altLang="da-DK" dirty="0"/>
          </a:p>
          <a:p>
            <a:pPr lvl="1"/>
            <a:r>
              <a:rPr lang="da-DK" altLang="da-DK" dirty="0"/>
              <a:t>MEN HVORDAN BESKRIVES DET ?</a:t>
            </a:r>
          </a:p>
        </p:txBody>
      </p:sp>
    </p:spTree>
    <p:extLst>
      <p:ext uri="{BB962C8B-B14F-4D97-AF65-F5344CB8AC3E}">
        <p14:creationId xmlns:p14="http://schemas.microsoft.com/office/powerpoint/2010/main" val="142472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a-DK" dirty="0"/>
              <a:t>Kompetence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/>
              <a:t>Kompetence 1</a:t>
            </a:r>
            <a:r>
              <a:rPr lang="da-DK" dirty="0"/>
              <a:t>: Håndtere henvendelser i almen praksis på basalt niveau</a:t>
            </a:r>
          </a:p>
          <a:p>
            <a:r>
              <a:rPr lang="da-DK" b="1" dirty="0"/>
              <a:t>Kompetence 2: </a:t>
            </a:r>
            <a:r>
              <a:rPr lang="da-DK" dirty="0"/>
              <a:t>Modtagelse af patient til indlæggelse eller ambulant behandling. </a:t>
            </a:r>
          </a:p>
          <a:p>
            <a:r>
              <a:rPr lang="da-DK" b="1" dirty="0"/>
              <a:t>Kompetence 3:</a:t>
            </a:r>
            <a:r>
              <a:rPr lang="da-DK" dirty="0"/>
              <a:t> Kontrollere opfyldelsen af en medicinsk plan for patient under indlæggelse eller i ambulant forløb,</a:t>
            </a:r>
          </a:p>
          <a:p>
            <a:endParaRPr lang="da-DK" dirty="0"/>
          </a:p>
          <a:p>
            <a:r>
              <a:rPr lang="da-DK" dirty="0"/>
              <a:t>Detaljer: se </a:t>
            </a:r>
            <a:r>
              <a:rPr lang="sv-SE" dirty="0">
                <a:hlinkClick r:id="rId2"/>
              </a:rPr>
              <a:t>Studieordning 2026</a:t>
            </a:r>
            <a:r>
              <a:rPr lang="sv-SE" dirty="0"/>
              <a:t> . </a:t>
            </a:r>
            <a:r>
              <a:rPr lang="da-DK" dirty="0"/>
              <a:t>Kompetencerne beskrevet i læringsmål.</a:t>
            </a:r>
          </a:p>
          <a:p>
            <a:endParaRPr lang="da-DK" dirty="0"/>
          </a:p>
          <a:p>
            <a:pPr>
              <a:buNone/>
            </a:pPr>
            <a:r>
              <a:rPr lang="da-DK" dirty="0"/>
              <a:t>Skal altid ses i sammenhæng med studentens forventede niveau og patientens kompleksitet.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r>
              <a:rPr lang="da-DK" dirty="0"/>
              <a:t>Vurderes af uddannelsesansvarlig lektor eller professor.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037D7-9D01-4961-94F7-777805A07280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2642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Kompetencevurdering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732" dirty="0"/>
              <a:t>Intentioner</a:t>
            </a:r>
          </a:p>
          <a:p>
            <a:r>
              <a:rPr lang="da-DK" sz="3732" dirty="0"/>
              <a:t>Metoder</a:t>
            </a:r>
          </a:p>
        </p:txBody>
      </p:sp>
    </p:spTree>
    <p:extLst>
      <p:ext uri="{BB962C8B-B14F-4D97-AF65-F5344CB8AC3E}">
        <p14:creationId xmlns:p14="http://schemas.microsoft.com/office/powerpoint/2010/main" val="1814898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Kompetencevurdering – hvorfor?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732" dirty="0"/>
              <a:t>Feedback til de studerende</a:t>
            </a:r>
          </a:p>
          <a:p>
            <a:r>
              <a:rPr lang="da-DK" sz="3732" dirty="0"/>
              <a:t>Feedback til afdelingen</a:t>
            </a:r>
          </a:p>
          <a:p>
            <a:r>
              <a:rPr lang="da-DK" sz="3732" dirty="0"/>
              <a:t>Forbedre læring i klinikforløb</a:t>
            </a:r>
          </a:p>
          <a:p>
            <a:r>
              <a:rPr lang="da-DK" sz="3732" dirty="0"/>
              <a:t>Kontrollere de studerendes niveau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4741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3" descr="Titel 1">
            <a:extLst>
              <a:ext uri="{FF2B5EF4-FFF2-40B4-BE49-F238E27FC236}">
                <a16:creationId xmlns:a16="http://schemas.microsoft.com/office/drawing/2014/main" id="{490DC902-1C3F-4091-9593-1DBFD05C8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da-DK" altLang="da-DK" sz="4799" dirty="0">
                <a:solidFill>
                  <a:srgbClr val="2F5597"/>
                </a:solidFill>
              </a:rPr>
              <a:t>Grundpillerne i klinikophold</a:t>
            </a:r>
          </a:p>
        </p:txBody>
      </p:sp>
      <p:sp>
        <p:nvSpPr>
          <p:cNvPr id="21509" name="Rectangle 5" descr="Pladsholder til indhold 6">
            <a:extLst>
              <a:ext uri="{FF2B5EF4-FFF2-40B4-BE49-F238E27FC236}">
                <a16:creationId xmlns:a16="http://schemas.microsoft.com/office/drawing/2014/main" id="{AC594356-610E-4AFE-9FE6-4E862CDCB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da-DK" dirty="0">
                <a:solidFill>
                  <a:srgbClr val="2F5597"/>
                </a:solidFill>
                <a:ea typeface="+mn-ea"/>
                <a:sym typeface="Calibri" charset="0"/>
              </a:rPr>
              <a:t> 	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C38481CB-2F84-4165-B3C6-8E567B2D816B}"/>
              </a:ext>
            </a:extLst>
          </p:cNvPr>
          <p:cNvSpPr>
            <a:spLocks/>
          </p:cNvSpPr>
          <p:nvPr/>
        </p:nvSpPr>
        <p:spPr bwMode="auto">
          <a:xfrm>
            <a:off x="1434727" y="2843366"/>
            <a:ext cx="2286992" cy="3172586"/>
          </a:xfrm>
          <a:prstGeom prst="rect">
            <a:avLst/>
          </a:prstGeom>
          <a:solidFill>
            <a:srgbClr val="FFE080"/>
          </a:solidFill>
          <a:ln w="25400">
            <a:solidFill>
              <a:srgbClr val="000000"/>
            </a:solidFill>
            <a:miter lim="400000"/>
            <a:headEnd/>
            <a:tailEnd/>
          </a:ln>
        </p:spPr>
        <p:txBody>
          <a:bodyPr lIns="45708" rIns="45708" anchor="ctr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/>
            <a:endParaRPr lang="da-DK" altLang="da-DK" sz="6397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9DB6D661-F3EF-4909-8122-72B42E1F7D08}"/>
              </a:ext>
            </a:extLst>
          </p:cNvPr>
          <p:cNvSpPr>
            <a:spLocks/>
          </p:cNvSpPr>
          <p:nvPr/>
        </p:nvSpPr>
        <p:spPr bwMode="auto">
          <a:xfrm>
            <a:off x="4950123" y="2843366"/>
            <a:ext cx="2286991" cy="3172586"/>
          </a:xfrm>
          <a:prstGeom prst="rect">
            <a:avLst/>
          </a:prstGeom>
          <a:solidFill>
            <a:srgbClr val="ADCDEA"/>
          </a:solidFill>
          <a:ln w="25400">
            <a:solidFill>
              <a:srgbClr val="000000"/>
            </a:solidFill>
            <a:miter lim="400000"/>
            <a:headEnd/>
            <a:tailEnd/>
          </a:ln>
        </p:spPr>
        <p:txBody>
          <a:bodyPr lIns="45708" rIns="45708" anchor="ctr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/>
            <a:endParaRPr lang="da-DK" altLang="da-DK" sz="6397"/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7EFD9474-4DD6-405F-A4A0-66E16E876CC0}"/>
              </a:ext>
            </a:extLst>
          </p:cNvPr>
          <p:cNvSpPr>
            <a:spLocks/>
          </p:cNvSpPr>
          <p:nvPr/>
        </p:nvSpPr>
        <p:spPr bwMode="auto">
          <a:xfrm>
            <a:off x="8465521" y="2843366"/>
            <a:ext cx="2286992" cy="3172586"/>
          </a:xfrm>
          <a:prstGeom prst="rect">
            <a:avLst/>
          </a:prstGeom>
          <a:solidFill>
            <a:srgbClr val="B8D6A3"/>
          </a:solidFill>
          <a:ln w="25400">
            <a:solidFill>
              <a:srgbClr val="000000"/>
            </a:solidFill>
            <a:miter lim="400000"/>
            <a:headEnd/>
            <a:tailEnd/>
          </a:ln>
        </p:spPr>
        <p:txBody>
          <a:bodyPr lIns="45708" rIns="45708" anchor="ctr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/>
            <a:endParaRPr lang="da-DK" altLang="da-DK" sz="6397"/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765B4AF6-BC18-4140-AFCB-8E3216242396}"/>
              </a:ext>
            </a:extLst>
          </p:cNvPr>
          <p:cNvSpPr txBox="1">
            <a:spLocks/>
          </p:cNvSpPr>
          <p:nvPr/>
        </p:nvSpPr>
        <p:spPr bwMode="auto">
          <a:xfrm>
            <a:off x="1676587" y="3126923"/>
            <a:ext cx="1830029" cy="65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08" rIns="45708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/>
            <a:r>
              <a:rPr lang="da-DK" altLang="da-DK" sz="2899" dirty="0"/>
              <a:t>Faglig Profil</a:t>
            </a:r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4B3EBE45-5AEB-430D-9B92-48E1D4CF797F}"/>
              </a:ext>
            </a:extLst>
          </p:cNvPr>
          <p:cNvSpPr txBox="1">
            <a:spLocks/>
          </p:cNvSpPr>
          <p:nvPr/>
        </p:nvSpPr>
        <p:spPr bwMode="auto">
          <a:xfrm>
            <a:off x="5041516" y="3085089"/>
            <a:ext cx="2104206" cy="126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08" rIns="45708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da-DK" altLang="da-DK" sz="2899" dirty="0"/>
              <a:t>Kompetence-</a:t>
            </a:r>
          </a:p>
          <a:p>
            <a:pPr algn="ctr" eaLnBrk="1"/>
            <a:r>
              <a:rPr lang="da-DK" altLang="da-DK" sz="2899" dirty="0"/>
              <a:t>niveau</a:t>
            </a: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AF08AC68-BB05-4EE4-84E2-24EA96C7F436}"/>
              </a:ext>
            </a:extLst>
          </p:cNvPr>
          <p:cNvSpPr txBox="1">
            <a:spLocks/>
          </p:cNvSpPr>
          <p:nvPr/>
        </p:nvSpPr>
        <p:spPr bwMode="auto">
          <a:xfrm>
            <a:off x="8572141" y="3038578"/>
            <a:ext cx="2073749" cy="98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08" rIns="45708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da-DK" altLang="da-DK" sz="2899" dirty="0">
                <a:latin typeface="Calibri"/>
                <a:ea typeface="MS PGothic"/>
                <a:cs typeface="Calibri"/>
              </a:rPr>
              <a:t>Kompetence </a:t>
            </a:r>
            <a:endParaRPr lang="en-US" sz="2799" dirty="0"/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da-DK" altLang="da-DK" sz="2899" dirty="0">
                <a:latin typeface="Calibri"/>
                <a:ea typeface="MS PGothic"/>
                <a:cs typeface="Calibri"/>
              </a:rPr>
              <a:t>kort</a:t>
            </a:r>
            <a:endParaRPr lang="en-US" sz="2799" dirty="0"/>
          </a:p>
        </p:txBody>
      </p:sp>
      <p:sp>
        <p:nvSpPr>
          <p:cNvPr id="21516" name="AutoShape 12">
            <a:extLst>
              <a:ext uri="{FF2B5EF4-FFF2-40B4-BE49-F238E27FC236}">
                <a16:creationId xmlns:a16="http://schemas.microsoft.com/office/drawing/2014/main" id="{A4167646-8C83-458B-97C6-4FC2C2CD03A1}"/>
              </a:ext>
            </a:extLst>
          </p:cNvPr>
          <p:cNvSpPr>
            <a:spLocks/>
          </p:cNvSpPr>
          <p:nvPr/>
        </p:nvSpPr>
        <p:spPr bwMode="auto">
          <a:xfrm>
            <a:off x="203146" y="1499103"/>
            <a:ext cx="11780945" cy="1269669"/>
          </a:xfrm>
          <a:custGeom>
            <a:avLst/>
            <a:gdLst>
              <a:gd name="T0" fmla="*/ 5892007 w 21600"/>
              <a:gd name="T1" fmla="*/ 635000 h 21600"/>
              <a:gd name="T2" fmla="*/ 5892007 w 21600"/>
              <a:gd name="T3" fmla="*/ 635000 h 21600"/>
              <a:gd name="T4" fmla="*/ 5892007 w 21600"/>
              <a:gd name="T5" fmla="*/ 635000 h 21600"/>
              <a:gd name="T6" fmla="*/ 5892007 w 21600"/>
              <a:gd name="T7" fmla="*/ 635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FF6940"/>
          </a:solidFill>
          <a:ln w="50800" cap="flat" cmpd="sng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08" rIns="45708" anchor="ctr"/>
          <a:lstStyle/>
          <a:p>
            <a:pPr eaLnBrk="1">
              <a:defRPr/>
            </a:pPr>
            <a:endParaRPr lang="da-DK" sz="6397"/>
          </a:p>
        </p:txBody>
      </p:sp>
      <p:pic>
        <p:nvPicPr>
          <p:cNvPr id="119822" name="Picture 13">
            <a:extLst>
              <a:ext uri="{FF2B5EF4-FFF2-40B4-BE49-F238E27FC236}">
                <a16:creationId xmlns:a16="http://schemas.microsoft.com/office/drawing/2014/main" id="{1B5F8F31-84DF-455A-A874-7ECEA2AEC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7" y="5942946"/>
            <a:ext cx="11866646" cy="21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Text Box 14">
            <a:extLst>
              <a:ext uri="{FF2B5EF4-FFF2-40B4-BE49-F238E27FC236}">
                <a16:creationId xmlns:a16="http://schemas.microsoft.com/office/drawing/2014/main" id="{854F479A-F440-4339-B080-0F0E18D04D0D}"/>
              </a:ext>
            </a:extLst>
          </p:cNvPr>
          <p:cNvSpPr txBox="1">
            <a:spLocks/>
          </p:cNvSpPr>
          <p:nvPr/>
        </p:nvSpPr>
        <p:spPr bwMode="auto">
          <a:xfrm>
            <a:off x="4062942" y="2110132"/>
            <a:ext cx="3784858" cy="58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08" rIns="4570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a-DK" altLang="da-DK" sz="3199" dirty="0"/>
              <a:t>Kompetencevurdering</a:t>
            </a:r>
          </a:p>
        </p:txBody>
      </p:sp>
      <p:sp>
        <p:nvSpPr>
          <p:cNvPr id="21519" name="AutoShape 15">
            <a:extLst>
              <a:ext uri="{FF2B5EF4-FFF2-40B4-BE49-F238E27FC236}">
                <a16:creationId xmlns:a16="http://schemas.microsoft.com/office/drawing/2014/main" id="{0CCC9520-EC3F-4D8B-AFB3-6D3C83DDCC39}"/>
              </a:ext>
            </a:extLst>
          </p:cNvPr>
          <p:cNvSpPr>
            <a:spLocks/>
          </p:cNvSpPr>
          <p:nvPr/>
        </p:nvSpPr>
        <p:spPr bwMode="auto">
          <a:xfrm>
            <a:off x="1339502" y="1608614"/>
            <a:ext cx="9508237" cy="1049064"/>
          </a:xfrm>
          <a:custGeom>
            <a:avLst/>
            <a:gdLst>
              <a:gd name="T0" fmla="*/ 4755357 w 21600"/>
              <a:gd name="T1" fmla="*/ 524669 h 21600"/>
              <a:gd name="T2" fmla="*/ 4755357 w 21600"/>
              <a:gd name="T3" fmla="*/ 524669 h 21600"/>
              <a:gd name="T4" fmla="*/ 4755357 w 21600"/>
              <a:gd name="T5" fmla="*/ 524669 h 21600"/>
              <a:gd name="T6" fmla="*/ 4755357 w 21600"/>
              <a:gd name="T7" fmla="*/ 5246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45708" rIns="45708" anchor="ctr"/>
          <a:lstStyle/>
          <a:p>
            <a:pPr eaLnBrk="1">
              <a:defRPr/>
            </a:pPr>
            <a:endParaRPr lang="da-DK" sz="6397"/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7EEEEB45-471E-435B-9434-02EB671458C5}"/>
              </a:ext>
            </a:extLst>
          </p:cNvPr>
          <p:cNvSpPr txBox="1">
            <a:spLocks/>
          </p:cNvSpPr>
          <p:nvPr/>
        </p:nvSpPr>
        <p:spPr bwMode="auto">
          <a:xfrm>
            <a:off x="1229993" y="4184454"/>
            <a:ext cx="2696460" cy="1733295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45708" rIns="4570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a-DK" altLang="da-DK" sz="2666" dirty="0"/>
              <a:t>Hvad skal en studerende på et givent semester kunne ?</a:t>
            </a:r>
          </a:p>
        </p:txBody>
      </p:sp>
      <p:sp>
        <p:nvSpPr>
          <p:cNvPr id="21521" name="Text Box 17">
            <a:extLst>
              <a:ext uri="{FF2B5EF4-FFF2-40B4-BE49-F238E27FC236}">
                <a16:creationId xmlns:a16="http://schemas.microsoft.com/office/drawing/2014/main" id="{8B38FA91-EC44-40CE-BB10-AC4F1E45A2A7}"/>
              </a:ext>
            </a:extLst>
          </p:cNvPr>
          <p:cNvSpPr txBox="1">
            <a:spLocks/>
          </p:cNvSpPr>
          <p:nvPr/>
        </p:nvSpPr>
        <p:spPr bwMode="auto">
          <a:xfrm>
            <a:off x="4732692" y="4184453"/>
            <a:ext cx="2721854" cy="1323054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45708" rIns="4570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a-DK" altLang="da-DK" sz="2666" dirty="0"/>
              <a:t>Hvor godt skal den studerende  kunne det ?</a:t>
            </a:r>
          </a:p>
        </p:txBody>
      </p:sp>
      <p:sp>
        <p:nvSpPr>
          <p:cNvPr id="21522" name="Text Box 18">
            <a:extLst>
              <a:ext uri="{FF2B5EF4-FFF2-40B4-BE49-F238E27FC236}">
                <a16:creationId xmlns:a16="http://schemas.microsoft.com/office/drawing/2014/main" id="{1DF6AB62-986E-40F1-8278-4545DBB97538}"/>
              </a:ext>
            </a:extLst>
          </p:cNvPr>
          <p:cNvSpPr txBox="1">
            <a:spLocks/>
          </p:cNvSpPr>
          <p:nvPr/>
        </p:nvSpPr>
        <p:spPr bwMode="auto">
          <a:xfrm>
            <a:off x="8260785" y="4184452"/>
            <a:ext cx="2696460" cy="912814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45708" rIns="4570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a-DK" altLang="da-DK" sz="2666" dirty="0"/>
              <a:t>Dokumentation </a:t>
            </a:r>
          </a:p>
          <a:p>
            <a:pPr algn="ctr"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a-DK" altLang="da-DK" sz="2666" dirty="0"/>
              <a:t>og udvikling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744744"/>
      </p:ext>
    </p:extLst>
  </p:cSld>
  <p:clrMapOvr>
    <a:masterClrMapping/>
  </p:clrMapOvr>
  <p:transition spd="med" advTm="30528"/>
  <p:extLst>
    <p:ext uri="{E180D4A7-C9FB-4DFB-919C-405C955672EB}">
      <p14:showEvtLst xmlns:p14="http://schemas.microsoft.com/office/powerpoint/2010/main">
        <p14:playEvt time="895" objId="2"/>
        <p14:stopEvt time="30034" objId="2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B5501-03FF-7C4B-9748-DFD7966D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664" y="-127951"/>
            <a:ext cx="3876930" cy="1142702"/>
          </a:xfrm>
        </p:spPr>
        <p:txBody>
          <a:bodyPr/>
          <a:lstStyle/>
          <a:p>
            <a:r>
              <a:rPr lang="da-DK" sz="2399" dirty="0">
                <a:latin typeface="Arial" panose="020B0604020202020204" pitchFamily="34" charset="0"/>
                <a:cs typeface="Arial" panose="020B0604020202020204" pitchFamily="34" charset="0"/>
              </a:rPr>
              <a:t>Kompetencekort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D10EA2F-6622-7043-87FF-350315475BE7}"/>
              </a:ext>
            </a:extLst>
          </p:cNvPr>
          <p:cNvSpPr txBox="1"/>
          <p:nvPr/>
        </p:nvSpPr>
        <p:spPr>
          <a:xfrm>
            <a:off x="5376090" y="1343411"/>
            <a:ext cx="1633065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Læringsmål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A69D3FE-35FF-CE4F-8102-0CC7F9325811}"/>
              </a:ext>
            </a:extLst>
          </p:cNvPr>
          <p:cNvSpPr txBox="1"/>
          <p:nvPr/>
        </p:nvSpPr>
        <p:spPr>
          <a:xfrm>
            <a:off x="8549380" y="1336599"/>
            <a:ext cx="2081286" cy="59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Vurderingskriterier</a:t>
            </a:r>
          </a:p>
        </p:txBody>
      </p: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E8619AA7-E5E0-A248-B68F-F8B60024D8F4}"/>
              </a:ext>
            </a:extLst>
          </p:cNvPr>
          <p:cNvCxnSpPr/>
          <p:nvPr/>
        </p:nvCxnSpPr>
        <p:spPr>
          <a:xfrm>
            <a:off x="5852202" y="1712646"/>
            <a:ext cx="0" cy="214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646716ED-C0E9-BD42-8F6C-6CF901C59C32}"/>
              </a:ext>
            </a:extLst>
          </p:cNvPr>
          <p:cNvCxnSpPr>
            <a:stCxn id="8" idx="2"/>
          </p:cNvCxnSpPr>
          <p:nvPr/>
        </p:nvCxnSpPr>
        <p:spPr>
          <a:xfrm flipH="1">
            <a:off x="9491890" y="1936443"/>
            <a:ext cx="98133" cy="292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>
            <a:extLst>
              <a:ext uri="{FF2B5EF4-FFF2-40B4-BE49-F238E27FC236}">
                <a16:creationId xmlns:a16="http://schemas.microsoft.com/office/drawing/2014/main" id="{E1DED202-0A1F-4CA0-B4E8-C439C559B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96" y="218492"/>
            <a:ext cx="3627568" cy="5330755"/>
          </a:xfrm>
          <a:prstGeom prst="rect">
            <a:avLst/>
          </a:prstGeom>
        </p:spPr>
      </p:pic>
      <p:graphicFrame>
        <p:nvGraphicFramePr>
          <p:cNvPr id="17" name="Tabel 16">
            <a:extLst>
              <a:ext uri="{FF2B5EF4-FFF2-40B4-BE49-F238E27FC236}">
                <a16:creationId xmlns:a16="http://schemas.microsoft.com/office/drawing/2014/main" id="{2E4D6027-8727-4B13-9A9A-2B88957D67BA}"/>
              </a:ext>
            </a:extLst>
          </p:cNvPr>
          <p:cNvGraphicFramePr>
            <a:graphicFrameLocks noGrp="1"/>
          </p:cNvGraphicFramePr>
          <p:nvPr/>
        </p:nvGraphicFramePr>
        <p:xfrm>
          <a:off x="4910860" y="1958922"/>
          <a:ext cx="6730353" cy="36006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00542">
                  <a:extLst>
                    <a:ext uri="{9D8B030D-6E8A-4147-A177-3AD203B41FA5}">
                      <a16:colId xmlns:a16="http://schemas.microsoft.com/office/drawing/2014/main" val="329170334"/>
                    </a:ext>
                  </a:extLst>
                </a:gridCol>
                <a:gridCol w="3429811">
                  <a:extLst>
                    <a:ext uri="{9D8B030D-6E8A-4147-A177-3AD203B41FA5}">
                      <a16:colId xmlns:a16="http://schemas.microsoft.com/office/drawing/2014/main" val="3161978228"/>
                    </a:ext>
                  </a:extLst>
                </a:gridCol>
              </a:tblGrid>
              <a:tr h="203147">
                <a:tc>
                  <a:txBody>
                    <a:bodyPr/>
                    <a:lstStyle/>
                    <a:p>
                      <a:r>
                        <a:rPr lang="da-DK" sz="13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Læringsmål</a:t>
                      </a:r>
                      <a:endParaRPr lang="da-DK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Vurderingskriterier</a:t>
                      </a:r>
                      <a:endParaRPr lang="da-DK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477047"/>
                  </a:ext>
                </a:extLst>
              </a:tr>
              <a:tr h="590878">
                <a:tc>
                  <a:txBody>
                    <a:bodyPr/>
                    <a:lstStyle/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Udvise </a:t>
                      </a:r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generel klinisk kompetence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i identificering af den medicinske plan og formulering af kriterier for opfyldelse af planen.</a:t>
                      </a: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br>
                        <a:rPr lang="da-DK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da-DK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Syntetiserer klinisk problemstilling, klinisk problemløsning, effektiv og virksom.</a:t>
                      </a: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539621"/>
                  </a:ext>
                </a:extLst>
              </a:tr>
              <a:tr h="1772632">
                <a:tc>
                  <a:txBody>
                    <a:bodyPr/>
                    <a:lstStyle/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Gennemføre </a:t>
                      </a:r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 struktureret læge-patient-samtale.</a:t>
                      </a:r>
                      <a:endParaRPr lang="da-D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Interagere tværfagligt med henblik på at registrere symptomkontrol, bivirkninger, komplikationer, rehabiliteringsbehov samt eventuelle bestående eller nytilkomne sociale problematikker med speciel fokus på en geriatrisk, medicinsk </a:t>
                      </a:r>
                      <a:r>
                        <a:rPr lang="da-DK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endokrinologisk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eller ortopædkirurgisk patient.</a:t>
                      </a: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Struktureret læge-patient-samtale ud fra Calgary Cambridge Guide</a:t>
                      </a:r>
                    </a:p>
                    <a:p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Anamnese (inkl. kommunikation): 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Inviterer patienten til at fortælle; effektiv og relevant brug af spørgsmål til at indsamle præcis, relevant og nødvendig information. Passende brug af </a:t>
                      </a:r>
                      <a:r>
                        <a:rPr lang="da-DK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non-verbal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kommunikation.</a:t>
                      </a:r>
                    </a:p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Empati og professionel adfærd: 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Viser respekt og opnår god kontakt, fortrolighed, reagerer passende på patientens følelser, ydmyg, engageret.</a:t>
                      </a: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249526"/>
                  </a:ext>
                </a:extLst>
              </a:tr>
              <a:tr h="1034035">
                <a:tc>
                  <a:txBody>
                    <a:bodyPr/>
                    <a:lstStyle/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Foretage </a:t>
                      </a:r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fokuseret objektiv undersøgelse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med henblik på justering af klinisk status ved modtagelse, herunder vurdering af konsekutive ”tidlig opsporing og kritisk sygdom” (TOKS) målinger på en geriatrisk, medicinsk </a:t>
                      </a:r>
                      <a:r>
                        <a:rPr lang="da-DK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endokrinologisk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eller ortopædkirurgisk patient.</a:t>
                      </a: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Systematisk (logisk og relevant) objektiv undersøgelse, balance mellem screening og diagnostiske </a:t>
                      </a:r>
                      <a:r>
                        <a:rPr lang="da-DK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., informerer patienten, udfører </a:t>
                      </a:r>
                      <a:r>
                        <a:rPr lang="da-DK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</a:t>
                      </a:r>
                      <a:r>
                        <a:rPr lang="da-DK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med hensyntagen til patientens komfort.</a:t>
                      </a:r>
                      <a:r>
                        <a:rPr lang="da-DK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</a:t>
                      </a:r>
                      <a:endParaRPr lang="da-D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9878" marR="79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062123"/>
                  </a:ext>
                </a:extLst>
              </a:tr>
            </a:tbl>
          </a:graphicData>
        </a:graphic>
      </p:graphicFrame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814F891C-C134-406F-958C-76DCAFE4A4D0}"/>
              </a:ext>
            </a:extLst>
          </p:cNvPr>
          <p:cNvCxnSpPr>
            <a:cxnSpLocks/>
          </p:cNvCxnSpPr>
          <p:nvPr/>
        </p:nvCxnSpPr>
        <p:spPr>
          <a:xfrm flipH="1">
            <a:off x="4488767" y="564424"/>
            <a:ext cx="437890" cy="900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EA8339A1-8D58-4445-8485-6A21AC78BFF1}"/>
              </a:ext>
            </a:extLst>
          </p:cNvPr>
          <p:cNvSpPr txBox="1"/>
          <p:nvPr/>
        </p:nvSpPr>
        <p:spPr>
          <a:xfrm>
            <a:off x="5920745" y="876363"/>
            <a:ext cx="4896836" cy="612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b="1" dirty="0" err="1"/>
              <a:t>Appendix</a:t>
            </a:r>
            <a:r>
              <a:rPr lang="da-DK" sz="1800" b="1" dirty="0"/>
              <a:t> i kompetencebogen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7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83"/>
    </mc:Choice>
    <mc:Fallback xmlns="">
      <p:transition spd="slow" advTm="4788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fra 1. semester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394" t="22637" r="27549" b="18791"/>
          <a:stretch/>
        </p:blipFill>
        <p:spPr>
          <a:xfrm>
            <a:off x="609441" y="1337255"/>
            <a:ext cx="2929724" cy="4133007"/>
          </a:xfrm>
          <a:prstGeom prst="rect">
            <a:avLst/>
          </a:prstGeom>
        </p:spPr>
      </p:pic>
      <p:sp>
        <p:nvSpPr>
          <p:cNvPr id="5" name="Højrepil 4"/>
          <p:cNvSpPr/>
          <p:nvPr/>
        </p:nvSpPr>
        <p:spPr>
          <a:xfrm>
            <a:off x="3979724" y="3114184"/>
            <a:ext cx="675525" cy="39650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6397"/>
          </a:p>
        </p:txBody>
      </p:sp>
    </p:spTree>
    <p:extLst>
      <p:ext uri="{BB962C8B-B14F-4D97-AF65-F5344CB8AC3E}">
        <p14:creationId xmlns:p14="http://schemas.microsoft.com/office/powerpoint/2010/main" val="352192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dsholder til indhold 3"/>
          <p:cNvPicPr>
            <a:picLocks noChangeAspect="1"/>
          </p:cNvPicPr>
          <p:nvPr/>
        </p:nvPicPr>
        <p:blipFill rotWithShape="1">
          <a:blip r:embed="rId2"/>
          <a:srcRect l="50394" t="29258" r="27549" b="41812"/>
          <a:stretch/>
        </p:blipFill>
        <p:spPr bwMode="auto">
          <a:xfrm>
            <a:off x="81543" y="1310690"/>
            <a:ext cx="6191241" cy="431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609441" y="275988"/>
            <a:ext cx="10969943" cy="1142702"/>
          </a:xfrm>
          <a:prstGeom prst="rect">
            <a:avLst/>
          </a:prstGeom>
        </p:spPr>
        <p:txBody>
          <a:bodyPr/>
          <a:lstStyle>
            <a:lvl1pPr algn="ctr" defTabSz="455613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AU Passata" pitchFamily="34" charset="0"/>
                <a:ea typeface="+mj-ea"/>
                <a:cs typeface="Arial" charset="0"/>
              </a:defRPr>
            </a:lvl1pPr>
            <a:lvl2pPr algn="ctr" defTabSz="455613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U Passata" pitchFamily="34" charset="0"/>
                <a:cs typeface="Arial" charset="0"/>
              </a:defRPr>
            </a:lvl2pPr>
            <a:lvl3pPr algn="ctr" defTabSz="455613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U Passata" pitchFamily="34" charset="0"/>
                <a:cs typeface="Arial" charset="0"/>
              </a:defRPr>
            </a:lvl3pPr>
            <a:lvl4pPr algn="ctr" defTabSz="455613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U Passata" pitchFamily="34" charset="0"/>
                <a:cs typeface="Arial" charset="0"/>
              </a:defRPr>
            </a:lvl4pPr>
            <a:lvl5pPr algn="ctr" defTabSz="455613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U Passata" pitchFamily="34" charset="0"/>
                <a:cs typeface="Arial" charset="0"/>
              </a:defRPr>
            </a:lvl5pPr>
            <a:lvl6pPr marL="457200" algn="ctr" defTabSz="4556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56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56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56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a-DK" sz="4266"/>
              <a:t>Eksempel fra 1. semester</a:t>
            </a:r>
            <a:endParaRPr lang="da-DK" sz="4266" dirty="0"/>
          </a:p>
        </p:txBody>
      </p:sp>
      <p:pic>
        <p:nvPicPr>
          <p:cNvPr id="4" name="Pladsholder til indhold 3"/>
          <p:cNvPicPr>
            <a:picLocks noChangeAspect="1"/>
          </p:cNvPicPr>
          <p:nvPr/>
        </p:nvPicPr>
        <p:blipFill rotWithShape="1">
          <a:blip r:embed="rId2"/>
          <a:srcRect l="50394" t="57696" r="27153" b="18149"/>
          <a:stretch/>
        </p:blipFill>
        <p:spPr bwMode="auto">
          <a:xfrm>
            <a:off x="6272784" y="1310691"/>
            <a:ext cx="6967206" cy="3981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35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kræves i klinik ?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514" t="26324" r="22522" b="7831"/>
          <a:stretch/>
        </p:blipFill>
        <p:spPr>
          <a:xfrm>
            <a:off x="1269876" y="2132856"/>
            <a:ext cx="6768752" cy="4201296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FFFF-6CD0-427C-BC14-B851B69F4C1E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4931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Pensum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da-DK" altLang="da-DK" dirty="0"/>
              <a:t>Pensum er de områder man skal vide noget om. Se </a:t>
            </a:r>
            <a:r>
              <a:rPr lang="da-DK" altLang="da-DK" dirty="0" err="1"/>
              <a:t>Brightspace</a:t>
            </a:r>
            <a:endParaRPr lang="da-DK" altLang="da-DK" dirty="0"/>
          </a:p>
          <a:p>
            <a:pPr lvl="1">
              <a:lnSpc>
                <a:spcPct val="90000"/>
              </a:lnSpc>
            </a:pPr>
            <a:r>
              <a:rPr lang="da-DK" altLang="da-DK" dirty="0"/>
              <a:t>Koblet til</a:t>
            </a:r>
          </a:p>
          <a:p>
            <a:pPr lvl="2">
              <a:lnSpc>
                <a:spcPct val="90000"/>
              </a:lnSpc>
            </a:pPr>
            <a:r>
              <a:rPr lang="da-DK" altLang="da-DK" dirty="0"/>
              <a:t>Sygdomsenheder</a:t>
            </a:r>
          </a:p>
          <a:p>
            <a:pPr lvl="2">
              <a:lnSpc>
                <a:spcPct val="90000"/>
              </a:lnSpc>
            </a:pPr>
            <a:r>
              <a:rPr lang="da-DK" altLang="da-DK" dirty="0"/>
              <a:t>Symptomkomplekser</a:t>
            </a:r>
          </a:p>
          <a:p>
            <a:pPr lvl="2">
              <a:lnSpc>
                <a:spcPct val="90000"/>
              </a:lnSpc>
            </a:pPr>
            <a:r>
              <a:rPr lang="da-DK" altLang="da-DK" dirty="0"/>
              <a:t>I Arbejdsmedicin: Metode</a:t>
            </a:r>
          </a:p>
          <a:p>
            <a:pPr lvl="2">
              <a:lnSpc>
                <a:spcPct val="90000"/>
              </a:lnSpc>
            </a:pPr>
            <a:r>
              <a:rPr lang="da-DK" altLang="da-DK" b="1" dirty="0">
                <a:solidFill>
                  <a:srgbClr val="FF0000"/>
                </a:solidFill>
              </a:rPr>
              <a:t>Men ikke nogen lærebog</a:t>
            </a:r>
          </a:p>
          <a:p>
            <a:pPr lvl="2">
              <a:lnSpc>
                <a:spcPct val="90000"/>
              </a:lnSpc>
            </a:pPr>
            <a:r>
              <a:rPr lang="da-DK" altLang="da-DK" dirty="0"/>
              <a:t>Niveaudelt i A og B</a:t>
            </a:r>
          </a:p>
          <a:p>
            <a:pPr lvl="3">
              <a:lnSpc>
                <a:spcPct val="90000"/>
              </a:lnSpc>
            </a:pPr>
            <a:r>
              <a:rPr lang="da-DK" altLang="da-DK" dirty="0"/>
              <a:t>Studienævnet stoler på at vi kan finde ud af det</a:t>
            </a:r>
          </a:p>
          <a:p>
            <a:pPr>
              <a:lnSpc>
                <a:spcPct val="90000"/>
              </a:lnSpc>
            </a:pPr>
            <a:r>
              <a:rPr lang="da-DK" altLang="da-DK" dirty="0"/>
              <a:t>Viden har ingen grænser</a:t>
            </a:r>
          </a:p>
          <a:p>
            <a:pPr>
              <a:lnSpc>
                <a:spcPct val="90000"/>
              </a:lnSpc>
            </a:pPr>
            <a:r>
              <a:rPr lang="da-DK" altLang="da-DK" dirty="0"/>
              <a:t>Krav skal være rimelige</a:t>
            </a:r>
          </a:p>
        </p:txBody>
      </p:sp>
    </p:spTree>
    <p:extLst>
      <p:ext uri="{BB962C8B-B14F-4D97-AF65-F5344CB8AC3E}">
        <p14:creationId xmlns:p14="http://schemas.microsoft.com/office/powerpoint/2010/main" val="15849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Patient In Hospital Bed Cartoon Cartoon doctor to pati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2060575"/>
            <a:ext cx="720090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AutoShape 6"/>
          <p:cNvSpPr>
            <a:spLocks noChangeArrowheads="1"/>
          </p:cNvSpPr>
          <p:nvPr/>
        </p:nvSpPr>
        <p:spPr bwMode="auto">
          <a:xfrm>
            <a:off x="6238876" y="2205038"/>
            <a:ext cx="3311525" cy="1655762"/>
          </a:xfrm>
          <a:prstGeom prst="wedgeEllipseCallout">
            <a:avLst>
              <a:gd name="adj1" fmla="val -70486"/>
              <a:gd name="adj2" fmla="val 874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a-DK" altLang="da-DK" sz="1800" b="1" dirty="0">
                <a:solidFill>
                  <a:srgbClr val="FF3300"/>
                </a:solidFill>
                <a:latin typeface="Arial" panose="020B0604020202020204" pitchFamily="34" charset="0"/>
              </a:rPr>
              <a:t>Din sygdom er desværre ikke omfattet af Pensumlisten</a:t>
            </a:r>
          </a:p>
        </p:txBody>
      </p:sp>
    </p:spTree>
    <p:extLst>
      <p:ext uri="{BB962C8B-B14F-4D97-AF65-F5344CB8AC3E}">
        <p14:creationId xmlns:p14="http://schemas.microsoft.com/office/powerpoint/2010/main" val="3011168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>
          <a:xfrm>
            <a:off x="189756" y="260648"/>
            <a:ext cx="11557000" cy="1309328"/>
          </a:xfrm>
        </p:spPr>
        <p:txBody>
          <a:bodyPr/>
          <a:lstStyle/>
          <a:p>
            <a:pPr eaLnBrk="1" hangingPunct="1"/>
            <a:r>
              <a:rPr lang="da-DK" altLang="da-DK" dirty="0"/>
              <a:t>Teoretisk Eksamen </a:t>
            </a:r>
            <a:r>
              <a:rPr lang="da-DK" altLang="da-DK" sz="3200" i="1" dirty="0"/>
              <a:t>(Nice to </a:t>
            </a:r>
            <a:r>
              <a:rPr lang="da-DK" altLang="da-DK" sz="3200" i="1" dirty="0" err="1"/>
              <a:t>know</a:t>
            </a:r>
            <a:r>
              <a:rPr lang="da-DK" altLang="da-DK" sz="3200" i="1" dirty="0"/>
              <a:t>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53852" y="1844824"/>
            <a:ext cx="9144000" cy="5486400"/>
          </a:xfrm>
        </p:spPr>
        <p:txBody>
          <a:bodyPr/>
          <a:lstStyle/>
          <a:p>
            <a:pPr eaLnBrk="1" hangingPunct="1"/>
            <a:r>
              <a:rPr lang="da-DK" altLang="da-DK" dirty="0"/>
              <a:t>2 timer, </a:t>
            </a:r>
            <a:r>
              <a:rPr lang="da-DK" altLang="da-DK" dirty="0">
                <a:solidFill>
                  <a:srgbClr val="FF0000"/>
                </a:solidFill>
              </a:rPr>
              <a:t>INGEN</a:t>
            </a:r>
            <a:r>
              <a:rPr lang="da-DK" altLang="da-DK" dirty="0"/>
              <a:t> hjælpemidler</a:t>
            </a:r>
          </a:p>
          <a:p>
            <a:pPr eaLnBrk="1" hangingPunct="1"/>
            <a:r>
              <a:rPr lang="da-DK" altLang="da-DK" dirty="0"/>
              <a:t>Afvikles elektronisk, via mobilt internet /EDUROAM</a:t>
            </a:r>
          </a:p>
          <a:p>
            <a:pPr eaLnBrk="1" hangingPunct="1"/>
            <a:r>
              <a:rPr lang="da-DK" altLang="da-DK" dirty="0"/>
              <a:t>80 multiple </a:t>
            </a:r>
            <a:r>
              <a:rPr lang="da-DK" altLang="da-DK" dirty="0" err="1"/>
              <a:t>choice</a:t>
            </a:r>
            <a:r>
              <a:rPr lang="da-DK" altLang="da-DK" dirty="0"/>
              <a:t> items med 3 valgmuligheder.</a:t>
            </a:r>
          </a:p>
          <a:p>
            <a:pPr eaLnBrk="1" hangingPunct="1"/>
            <a:r>
              <a:rPr lang="da-DK" altLang="da-DK" dirty="0"/>
              <a:t>”Best single </a:t>
            </a:r>
            <a:r>
              <a:rPr lang="da-DK" altLang="da-DK" dirty="0" err="1"/>
              <a:t>answer</a:t>
            </a:r>
            <a:r>
              <a:rPr lang="da-DK" altLang="da-DK" dirty="0"/>
              <a:t>”</a:t>
            </a:r>
          </a:p>
          <a:p>
            <a:pPr eaLnBrk="1" hangingPunct="1"/>
            <a:r>
              <a:rPr lang="da-DK" altLang="da-DK" dirty="0"/>
              <a:t>Kliniske og tværgående specialer.</a:t>
            </a:r>
          </a:p>
          <a:p>
            <a:pPr eaLnBrk="1" hangingPunct="1"/>
            <a:r>
              <a:rPr lang="da-DK" altLang="da-DK" dirty="0"/>
              <a:t>Kliniske spørgsmål, anvendt viden</a:t>
            </a:r>
          </a:p>
          <a:p>
            <a:pPr eaLnBrk="1" hangingPunct="1"/>
            <a:r>
              <a:rPr lang="da-DK" altLang="da-DK" dirty="0"/>
              <a:t>Enkelte faktuelle</a:t>
            </a:r>
          </a:p>
          <a:p>
            <a:pPr eaLnBrk="1" hangingPunct="1"/>
            <a:r>
              <a:rPr lang="da-DK" altLang="da-DK" dirty="0"/>
              <a:t>Rigtig = 1, forkert/mangler = 0</a:t>
            </a:r>
          </a:p>
        </p:txBody>
      </p:sp>
      <p:pic>
        <p:nvPicPr>
          <p:cNvPr id="4" name="Picture 9" descr="Paradis_Hotel_%26_Golf_Club_174_06052011_1236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556" y="2246600"/>
            <a:ext cx="3779887" cy="335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58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ERKLÆRING for studenter i klinik  </a:t>
            </a:r>
            <a:br>
              <a:rPr lang="da-DK" dirty="0"/>
            </a:br>
            <a:r>
              <a:rPr lang="da-DK" sz="2000" dirty="0"/>
              <a:t>(printes, signeres og afleveres til klinikafdelingen på første dag)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Undertegnede stud.med. (navn):</a:t>
            </a:r>
          </a:p>
          <a:p>
            <a:r>
              <a:rPr lang="da-DK" dirty="0"/>
              <a:t>Studienummer:</a:t>
            </a:r>
          </a:p>
          <a:p>
            <a:endParaRPr lang="da-DK" dirty="0"/>
          </a:p>
          <a:p>
            <a:r>
              <a:rPr lang="da-DK" sz="1600" dirty="0"/>
              <a:t>Erklærer herved </a:t>
            </a:r>
          </a:p>
          <a:p>
            <a:r>
              <a:rPr lang="da-DK" sz="1600" dirty="0"/>
              <a:t>- at jeg har gennemlæst den foranstående </a:t>
            </a:r>
            <a:r>
              <a:rPr lang="da-DK" sz="1600" dirty="0" err="1"/>
              <a:t>powerpoint</a:t>
            </a:r>
            <a:r>
              <a:rPr lang="da-DK" sz="1600" dirty="0"/>
              <a:t>-præsentation om adfærd på mine sociale medier i relation til min kliniktid.</a:t>
            </a:r>
          </a:p>
          <a:p>
            <a:r>
              <a:rPr lang="da-DK" sz="1600" dirty="0"/>
              <a:t>- at jeg har forstået at overtrædelse af Sundhedslovens bestemmelser om tavshedspligt er strafbare.</a:t>
            </a:r>
          </a:p>
          <a:p>
            <a:r>
              <a:rPr lang="da-DK" sz="1600" dirty="0"/>
              <a:t>- at jeg har forstået at uprofessionel adfærd, såvel på sociale medier som andetsteds, kan medføre disciplinære sanktioner, herunder bortvisning.</a:t>
            </a:r>
          </a:p>
          <a:p>
            <a:r>
              <a:rPr lang="da-DK" sz="1600" dirty="0"/>
              <a:t>- at jeg har forstået at jeg ikke kan få adgang til hospitalsnetværket førend dette dokument er underskrevet.</a:t>
            </a:r>
          </a:p>
          <a:p>
            <a:endParaRPr lang="da-DK" sz="1600" dirty="0"/>
          </a:p>
          <a:p>
            <a:r>
              <a:rPr lang="da-DK" sz="1600" dirty="0"/>
              <a:t>Dato:                                                          Signatur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6E8B-35DA-4727-8FE4-02D82D0CC6CF}" type="datetime1">
              <a:rPr lang="da-DK" smtClean="0"/>
              <a:t>01-09-2026</a:t>
            </a:fld>
            <a:r>
              <a:rPr lang="da-DK"/>
              <a:t>05-04-2019</a:t>
            </a:r>
          </a:p>
        </p:txBody>
      </p:sp>
    </p:spTree>
    <p:extLst>
      <p:ext uri="{BB962C8B-B14F-4D97-AF65-F5344CB8AC3E}">
        <p14:creationId xmlns:p14="http://schemas.microsoft.com/office/powerpoint/2010/main" val="885684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Vores vision for UPL og UPA</a:t>
            </a:r>
          </a:p>
        </p:txBody>
      </p:sp>
      <p:sp>
        <p:nvSpPr>
          <p:cNvPr id="8" name="Pladsholder til indhold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666" dirty="0"/>
              <a:t>En stor og stabil pulje af dedikerede undervisere</a:t>
            </a:r>
          </a:p>
          <a:p>
            <a:r>
              <a:rPr lang="da-DK" sz="2666" dirty="0"/>
              <a:t>En kvalitetssikring af kandidatstuderendes kliniske kompetencer</a:t>
            </a:r>
          </a:p>
          <a:p>
            <a:r>
              <a:rPr lang="da-DK" sz="2666" dirty="0"/>
              <a:t>Et netværk med erfaringsdeling</a:t>
            </a:r>
          </a:p>
          <a:p>
            <a:r>
              <a:rPr lang="da-DK" sz="2666" dirty="0"/>
              <a:t>Et netværk der stimulerer udvikling</a:t>
            </a:r>
          </a:p>
          <a:p>
            <a:r>
              <a:rPr lang="da-DK" sz="2666" dirty="0"/>
              <a:t>En karriere-motorvej ind på AU</a:t>
            </a:r>
          </a:p>
          <a:p>
            <a:r>
              <a:rPr lang="da-DK" sz="2666" dirty="0"/>
              <a:t>En ydende del af hospitalernes uddannelsesteam</a:t>
            </a:r>
          </a:p>
        </p:txBody>
      </p:sp>
    </p:spTree>
    <p:extLst>
      <p:ext uri="{BB962C8B-B14F-4D97-AF65-F5344CB8AC3E}">
        <p14:creationId xmlns:p14="http://schemas.microsoft.com/office/powerpoint/2010/main" val="130943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675AC-E698-B483-B026-78EB26D0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562" y="391571"/>
            <a:ext cx="10969943" cy="3211300"/>
          </a:xfrm>
        </p:spPr>
        <p:txBody>
          <a:bodyPr/>
          <a:lstStyle/>
          <a:p>
            <a:pPr algn="l"/>
            <a:r>
              <a:rPr lang="da-DK" b="1" dirty="0"/>
              <a:t>Årshjul 2026</a:t>
            </a:r>
            <a:br>
              <a:rPr lang="da-DK" b="1" dirty="0"/>
            </a:br>
            <a:r>
              <a:rPr lang="da-DK" dirty="0"/>
              <a:t>Tema:</a:t>
            </a:r>
            <a:br>
              <a:rPr lang="da-DK" dirty="0"/>
            </a:br>
            <a:r>
              <a:rPr lang="da-DK" dirty="0"/>
              <a:t>Samarbejde i </a:t>
            </a:r>
            <a:br>
              <a:rPr lang="da-DK" dirty="0"/>
            </a:br>
            <a:r>
              <a:rPr lang="da-DK" dirty="0"/>
              <a:t>uddannelsesteams</a:t>
            </a:r>
            <a:endParaRPr lang="da-DK" b="1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A0755F4-CC33-937A-7E78-7FA5C19EEB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642442"/>
              </p:ext>
            </p:extLst>
          </p:nvPr>
        </p:nvGraphicFramePr>
        <p:xfrm>
          <a:off x="4314572" y="1117765"/>
          <a:ext cx="9718548" cy="5986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ksplosion 1 3"/>
          <p:cNvSpPr/>
          <p:nvPr/>
        </p:nvSpPr>
        <p:spPr>
          <a:xfrm rot="-1080000">
            <a:off x="4450193" y="-165144"/>
            <a:ext cx="5288771" cy="3711371"/>
          </a:xfrm>
          <a:prstGeom prst="irregularSeal1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a-DK" sz="2800" b="1" dirty="0">
                <a:solidFill>
                  <a:srgbClr val="FF0000"/>
                </a:solidFill>
              </a:rPr>
              <a:t>ALTID 1. TORSDAG I NOVEMBER</a:t>
            </a:r>
          </a:p>
        </p:txBody>
      </p:sp>
    </p:spTree>
    <p:extLst>
      <p:ext uri="{BB962C8B-B14F-4D97-AF65-F5344CB8AC3E}">
        <p14:creationId xmlns:p14="http://schemas.microsoft.com/office/powerpoint/2010/main" val="173452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0B8D2-1A80-CBB2-A35B-A173CC58C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13" y="1844824"/>
            <a:ext cx="11557000" cy="1309328"/>
          </a:xfrm>
        </p:spPr>
        <p:txBody>
          <a:bodyPr/>
          <a:lstStyle/>
          <a:p>
            <a:r>
              <a:rPr lang="da-DK" dirty="0"/>
              <a:t>De næste slides kommer fra introduktionsforelæsningen!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496AB2F-367D-27AF-B427-92ACA67F9E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3AA172A-89C5-4D17-B62F-9FAF255403B7}" type="datetime1">
              <a:rPr lang="da-DK" smtClean="0"/>
              <a:t>01-09-2026</a:t>
            </a:fld>
            <a:r>
              <a:rPr lang="da-DK"/>
              <a:t>25-08-2019</a:t>
            </a:r>
          </a:p>
        </p:txBody>
      </p:sp>
    </p:spTree>
    <p:extLst>
      <p:ext uri="{BB962C8B-B14F-4D97-AF65-F5344CB8AC3E}">
        <p14:creationId xmlns:p14="http://schemas.microsoft.com/office/powerpoint/2010/main" val="4222761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Krænkelser og chikane</a:t>
            </a:r>
            <a:br>
              <a:rPr lang="da-DK" dirty="0"/>
            </a:br>
            <a:r>
              <a:rPr lang="da-DK" sz="1600" dirty="0">
                <a:hlinkClick r:id="rId2"/>
              </a:rPr>
              <a:t>https://studerende.au.dk/chikane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Chikane er regelmæssigt ondskabsfuldt drilleri og forfølgelse af andre mennesker, hvor det får karakter af diskrimination, ydmygelse eller trusler.</a:t>
            </a:r>
          </a:p>
          <a:p>
            <a:endParaRPr lang="da-DK" dirty="0"/>
          </a:p>
          <a:p>
            <a:r>
              <a:rPr lang="da-DK" dirty="0"/>
              <a:t>Eksempelvis: seksuel chikane: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7EE5-0701-4334-8435-72E5409B380E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4613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Mobning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a-DK" dirty="0"/>
              <a:t>Misbrug af magt</a:t>
            </a:r>
          </a:p>
          <a:p>
            <a:pPr lvl="1"/>
            <a:r>
              <a:rPr lang="da-DK" dirty="0"/>
              <a:t>Nedvurdering af personens arbejdsindsats eller kvalifikationer</a:t>
            </a:r>
          </a:p>
          <a:p>
            <a:pPr lvl="1"/>
            <a:r>
              <a:rPr lang="da-DK" dirty="0"/>
              <a:t>Groft sprogbrug, både ordvalg og talemåde</a:t>
            </a:r>
          </a:p>
          <a:p>
            <a:pPr lvl="1"/>
            <a:r>
              <a:rPr lang="da-DK" dirty="0"/>
              <a:t>Bagtalelse eller udelukkelse fra det sociale og faglige fællesskab</a:t>
            </a:r>
          </a:p>
          <a:p>
            <a:pPr lvl="1"/>
            <a:r>
              <a:rPr lang="da-DK" dirty="0"/>
              <a:t>Skældud og latterliggørelse</a:t>
            </a:r>
          </a:p>
          <a:p>
            <a:pPr lvl="1"/>
            <a:r>
              <a:rPr lang="da-DK" dirty="0"/>
              <a:t>Fjendtlighed eller tavshed som svar på spørgsmål eller forsøg på samtale</a:t>
            </a:r>
          </a:p>
          <a:p>
            <a:pPr lvl="1"/>
            <a:r>
              <a:rPr lang="da-DK" dirty="0"/>
              <a:t>Nedværdigende skriftlig og mundtlig kommunikation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1062A-C000-45AB-B6FB-94DC2A316025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46240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Krænkelser?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Ikke noget der kommer frem ved de almindelige evalueringer</a:t>
            </a:r>
          </a:p>
          <a:p>
            <a:r>
              <a:rPr lang="da-DK" dirty="0"/>
              <a:t>Flere enkeltberetninger – er der noget om det?</a:t>
            </a:r>
          </a:p>
          <a:p>
            <a:endParaRPr lang="da-DK" dirty="0"/>
          </a:p>
          <a:p>
            <a:r>
              <a:rPr lang="da-DK" dirty="0"/>
              <a:t>Først lidt logik:</a:t>
            </a:r>
          </a:p>
          <a:p>
            <a:pPr lvl="1"/>
            <a:r>
              <a:rPr lang="da-DK" dirty="0"/>
              <a:t>I er de yngste i staben</a:t>
            </a:r>
          </a:p>
          <a:p>
            <a:pPr lvl="1"/>
            <a:r>
              <a:rPr lang="da-DK" dirty="0"/>
              <a:t>I kender ikke </a:t>
            </a:r>
            <a:r>
              <a:rPr lang="da-DK"/>
              <a:t>arbejdspladsens”koder</a:t>
            </a:r>
            <a:r>
              <a:rPr lang="da-DK" dirty="0"/>
              <a:t>”</a:t>
            </a:r>
          </a:p>
          <a:p>
            <a:pPr lvl="1"/>
            <a:r>
              <a:rPr lang="da-DK" dirty="0"/>
              <a:t>Mange faggrupper</a:t>
            </a:r>
          </a:p>
          <a:p>
            <a:pPr lvl="1"/>
            <a:r>
              <a:rPr lang="da-DK" dirty="0"/>
              <a:t>Enorm arbejdsplads</a:t>
            </a:r>
          </a:p>
          <a:p>
            <a:pPr lvl="1"/>
            <a:r>
              <a:rPr lang="da-DK" dirty="0"/>
              <a:t>I har et stærkt ønske om at performe</a:t>
            </a:r>
          </a:p>
          <a:p>
            <a:pPr lvl="1"/>
            <a:r>
              <a:rPr lang="da-DK" dirty="0"/>
              <a:t>I er afhængige af formative og </a:t>
            </a:r>
            <a:r>
              <a:rPr lang="da-DK" dirty="0" err="1"/>
              <a:t>summative</a:t>
            </a:r>
            <a:r>
              <a:rPr lang="da-DK" dirty="0"/>
              <a:t> evalueringer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90E6-CC49-42FA-A6C3-E9F468B261A3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4720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vi gøre?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Hvis I føler jer krænket, mobbet eller chikaneret:</a:t>
            </a:r>
          </a:p>
          <a:p>
            <a:pPr lvl="1"/>
            <a:r>
              <a:rPr lang="da-DK" dirty="0"/>
              <a:t>Tal med hinanden</a:t>
            </a:r>
          </a:p>
          <a:p>
            <a:pPr lvl="1"/>
            <a:r>
              <a:rPr lang="da-DK" dirty="0"/>
              <a:t>Få fat i UPL</a:t>
            </a:r>
          </a:p>
          <a:p>
            <a:pPr lvl="1"/>
            <a:r>
              <a:rPr lang="da-DK" dirty="0"/>
              <a:t>Få fat i </a:t>
            </a:r>
            <a:r>
              <a:rPr lang="da-DK" dirty="0">
                <a:hlinkClick r:id="rId2"/>
              </a:rPr>
              <a:t>studievejledere</a:t>
            </a:r>
            <a:endParaRPr lang="da-DK" dirty="0"/>
          </a:p>
          <a:p>
            <a:pPr lvl="1"/>
            <a:r>
              <a:rPr lang="da-DK" dirty="0">
                <a:hlinkClick r:id="rId3"/>
              </a:rPr>
              <a:t>Studenterlinjen</a:t>
            </a:r>
            <a:endParaRPr lang="da-DK" dirty="0"/>
          </a:p>
          <a:p>
            <a:pPr lvl="1"/>
            <a:r>
              <a:rPr lang="da-DK" dirty="0">
                <a:hlinkClick r:id="rId4"/>
              </a:rPr>
              <a:t>Studenterpræsterne</a:t>
            </a:r>
            <a:endParaRPr lang="da-DK" dirty="0"/>
          </a:p>
          <a:p>
            <a:r>
              <a:rPr lang="da-DK" dirty="0"/>
              <a:t>I har fuld ret til at være i afdelingerne</a:t>
            </a:r>
          </a:p>
          <a:p>
            <a:r>
              <a:rPr lang="da-DK" dirty="0"/>
              <a:t>Uden jer kommer der stor lægemangel</a:t>
            </a:r>
          </a:p>
          <a:p>
            <a:endParaRPr lang="da-DK" dirty="0"/>
          </a:p>
          <a:p>
            <a:r>
              <a:rPr lang="da-DK" sz="2800" dirty="0"/>
              <a:t>LÆRING KRÆVER ET TRYGT MILJØ!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112E8-D947-4CFA-A15F-3C69FEAE12AC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5872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Fortvivl ikke!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Find jeres indre læge</a:t>
            </a:r>
          </a:p>
          <a:p>
            <a:r>
              <a:rPr lang="da-DK" dirty="0"/>
              <a:t>Find jeres indre menneske</a:t>
            </a:r>
          </a:p>
          <a:p>
            <a:r>
              <a:rPr lang="da-DK" dirty="0"/>
              <a:t>Find en vej i et af verdens mest fascinerende erhverv</a:t>
            </a:r>
          </a:p>
          <a:p>
            <a:endParaRPr lang="da-DK" dirty="0"/>
          </a:p>
          <a:p>
            <a:r>
              <a:rPr lang="da-DK" dirty="0"/>
              <a:t>Og velkommen til livslang læring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576C4-5EC5-43D7-B172-BC7094B234F1}" type="datetime1">
              <a:rPr lang="da-DK" smtClean="0"/>
              <a:t>01-09-2026</a:t>
            </a:fld>
            <a:r>
              <a:rPr lang="da-DK"/>
              <a:t>25-08-2019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9583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1396981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2354373750892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235437375566864"/>
</p:tagLst>
</file>

<file path=ppt/theme/theme1.xml><?xml version="1.0" encoding="utf-8"?>
<a:theme xmlns:a="http://schemas.openxmlformats.org/drawingml/2006/main" name="AU 16:9">
  <a:themeElements>
    <a:clrScheme name="AU_Blue">
      <a:dk1>
        <a:srgbClr val="000000"/>
      </a:dk1>
      <a:lt1>
        <a:srgbClr val="FFFFFF"/>
      </a:lt1>
      <a:dk2>
        <a:srgbClr val="002546"/>
      </a:dk2>
      <a:lt2>
        <a:srgbClr val="002546"/>
      </a:lt2>
      <a:accent1>
        <a:srgbClr val="0A1439"/>
      </a:accent1>
      <a:accent2>
        <a:srgbClr val="183D83"/>
      </a:accent2>
      <a:accent3>
        <a:srgbClr val="87D1F4"/>
      </a:accent3>
      <a:accent4>
        <a:srgbClr val="33525F"/>
      </a:accent4>
      <a:accent5>
        <a:srgbClr val="548195"/>
      </a:accent5>
      <a:accent6>
        <a:srgbClr val="C6C6C6"/>
      </a:accent6>
      <a:hlink>
        <a:srgbClr val="03428E"/>
      </a:hlink>
      <a:folHlink>
        <a:srgbClr val="03428E"/>
      </a:folHlink>
    </a:clrScheme>
    <a:fontScheme name="AU Passata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sz="1600" b="0" i="0" u="none" strike="noStrike" cap="none" normalizeH="0" baseline="0" dirty="0" err="1">
            <a:ln>
              <a:noFill/>
            </a:ln>
            <a:solidFill>
              <a:schemeClr val="bg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5000"/>
          </a:lnSpc>
          <a:defRPr sz="16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U PowerPoint Template 16-9.potx" id="{7A6F7BDC-B87C-43B1-A03F-8FC29EB8E4AA}" vid="{0342C178-0357-4DD1-B9D7-A15D067ACA9C}"/>
    </a:ext>
  </a:extLst>
</a:theme>
</file>

<file path=ppt/theme/theme2.xml><?xml version="1.0" encoding="utf-8"?>
<a:theme xmlns:a="http://schemas.openxmlformats.org/drawingml/2006/main" name="1_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1fd1d36-fecb-47ca-b7d7-d0df0370a198}" enabled="0" method="" siteId="{61fd1d36-fecb-47ca-b7d7-d0df0370a19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1875</TotalTime>
  <Words>1703</Words>
  <Application>Microsoft Office PowerPoint</Application>
  <PresentationFormat>Brugerdefineret</PresentationFormat>
  <Paragraphs>396</Paragraphs>
  <Slides>37</Slides>
  <Notes>12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37</vt:i4>
      </vt:variant>
    </vt:vector>
  </HeadingPairs>
  <TitlesOfParts>
    <vt:vector size="49" baseType="lpstr">
      <vt:lpstr>AU Passata</vt:lpstr>
      <vt:lpstr>Times New Roman</vt:lpstr>
      <vt:lpstr>Wingdings</vt:lpstr>
      <vt:lpstr>AU Peto</vt:lpstr>
      <vt:lpstr>Arial</vt:lpstr>
      <vt:lpstr>AU Passata Light</vt:lpstr>
      <vt:lpstr>Georgia</vt:lpstr>
      <vt:lpstr>Courier New</vt:lpstr>
      <vt:lpstr>Calibri</vt:lpstr>
      <vt:lpstr>Calibri Light</vt:lpstr>
      <vt:lpstr>AU 16:9</vt:lpstr>
      <vt:lpstr>1_Brugerdefineret design</vt:lpstr>
      <vt:lpstr>Velkommen som U P A</vt:lpstr>
      <vt:lpstr>Baggrund…</vt:lpstr>
      <vt:lpstr>Studiereform 2026</vt:lpstr>
      <vt:lpstr>Hvad var det man ville med klinik? </vt:lpstr>
      <vt:lpstr>Ka 1. semester: 2 kurser</vt:lpstr>
      <vt:lpstr>Kandidat Medicin, AU</vt:lpstr>
      <vt:lpstr>Hvad er Klinik og Sygdomslære 1?</vt:lpstr>
      <vt:lpstr>UPA rolle/mandat </vt:lpstr>
      <vt:lpstr>Hvem betaler?</vt:lpstr>
      <vt:lpstr>Hvem underviser og vejleder?</vt:lpstr>
      <vt:lpstr>Hvad er en kompetencebog?</vt:lpstr>
      <vt:lpstr>Hvem hjælper mig, når …?</vt:lpstr>
      <vt:lpstr>Obligatorisk undervisning</vt:lpstr>
      <vt:lpstr>Hvem er undervisere?</vt:lpstr>
      <vt:lpstr>Organisation – klinik og teori</vt:lpstr>
      <vt:lpstr>Hvad er praktik?</vt:lpstr>
      <vt:lpstr>Kompetence</vt:lpstr>
      <vt:lpstr>Kompetencevurdering</vt:lpstr>
      <vt:lpstr>Kompetencevurdering – hvorfor?</vt:lpstr>
      <vt:lpstr>Grundpillerne i klinikophold</vt:lpstr>
      <vt:lpstr>Kompetencekort</vt:lpstr>
      <vt:lpstr>Eksempel fra 1. semester</vt:lpstr>
      <vt:lpstr>PowerPoint-præsentation</vt:lpstr>
      <vt:lpstr>Hvad kræves i klinik ?</vt:lpstr>
      <vt:lpstr>Pensum</vt:lpstr>
      <vt:lpstr>PowerPoint-præsentation</vt:lpstr>
      <vt:lpstr>Teoretisk Eksamen (Nice to know)</vt:lpstr>
      <vt:lpstr>ERKLÆRING for studenter i klinik   (printes, signeres og afleveres til klinikafdelingen på første dag)</vt:lpstr>
      <vt:lpstr>Vores vision for UPL og UPA</vt:lpstr>
      <vt:lpstr>Årshjul 2026 Tema: Samarbejde i  uddannelsesteams</vt:lpstr>
      <vt:lpstr>De næste slides kommer fra introduktionsforelæsningen!</vt:lpstr>
      <vt:lpstr>Krænkelser og chikane https://studerende.au.dk/chikane</vt:lpstr>
      <vt:lpstr>Mobning</vt:lpstr>
      <vt:lpstr>Krænkelser?</vt:lpstr>
      <vt:lpstr>Hvad kan vi gøre?</vt:lpstr>
      <vt:lpstr>Fortvivl ikke!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Jesper Stentoft</dc:creator>
  <cp:lastModifiedBy>Jesper Stentoft</cp:lastModifiedBy>
  <cp:revision>5</cp:revision>
  <dcterms:modified xsi:type="dcterms:W3CDTF">2026-09-01T07:19:15Z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luginDependencies_0">
    <vt:lpwstr>{"635926855539746206:636045261152541358":[{"dependencyType":"DataSource","dependencyId":":","dependencyVersion":null},{"dependencyType":"DataSource","dependencyId":":","dependencyVersion":null},{"dependencyType":"DataSource","dependencyId":":","dependency</vt:lpwstr>
  </property>
  <property fmtid="{D5CDD505-2E9C-101B-9397-08002B2CF9AE}" pid="3" name="PluginDependencies_1">
    <vt:lpwstr>Version":null},{"dependencyType":"DataSource","dependencyId":":","dependencyVersion":null},{"dependencyType":"DataSource","dependencyId":":","dependencyVersion":null},{"dependencyType":"DataSource","dependencyId":":","dependencyVersion":null},{"dependency</vt:lpwstr>
  </property>
  <property fmtid="{D5CDD505-2E9C-101B-9397-08002B2CF9AE}" pid="4" name="PluginDependencies_2">
    <vt:lpwstr>Type":"DataSource","dependencyId":":","dependencyVersion":null},{"dependencyType":"DataSource","dependencyId":":","dependencyVersion":null},{"dependencyType":"DataSource","dependencyId":":","dependencyVersion":null},{"dependencyType":"DataSource","depende</vt:lpwstr>
  </property>
  <property fmtid="{D5CDD505-2E9C-101B-9397-08002B2CF9AE}" pid="5" name="PluginDependencies_3">
    <vt:lpwstr>ncyId":":","dependencyVersion":null},{"dependencyType":"DataSource","dependencyId":":","dependencyVersion":null},{"dependencyType":"DataSource","dependencyId":":","dependencyVersion":null},{"dependencyType":"DataSource","dependencyId":":","dependencyVersi</vt:lpwstr>
  </property>
  <property fmtid="{D5CDD505-2E9C-101B-9397-08002B2CF9AE}" pid="6" name="PluginDependencies_4">
    <vt:lpwstr>on":null},{"dependencyType":"DataSource","dependencyId":":","dependencyVersion":null},{"dependencyType":"DataSource","dependencyId":":","dependencyVersion":null},{"dependencyType":"DataSource","dependencyId":":","dependencyVersion":null},{"dependencyType"</vt:lpwstr>
  </property>
  <property fmtid="{D5CDD505-2E9C-101B-9397-08002B2CF9AE}" pid="7" name="PluginDependencies_5">
    <vt:lpwstr>:"DataSource","dependencyId":":","dependencyVersion":null},{"dependencyType":"DataSource","dependencyId":":","dependencyVersion":null},{"dependencyType":"DataSource","dependencyId":":","dependencyVersion":null},{"dependencyType":"DataSource","dependencyId</vt:lpwstr>
  </property>
  <property fmtid="{D5CDD505-2E9C-101B-9397-08002B2CF9AE}" pid="8" name="PluginDependencies_6">
    <vt:lpwstr>":":","dependencyVersion":null},{"dependencyType":"DataSource","dependencyId":":","dependencyVersion":null},{"dependencyType":"DataSource","dependencyId":":","dependencyVersion":null},{"dependencyType":"DataSource","dependencyId":":","dependencyVersion":n</vt:lpwstr>
  </property>
  <property fmtid="{D5CDD505-2E9C-101B-9397-08002B2CF9AE}" pid="9" name="PluginDependencies_7">
    <vt:lpwstr>ull},{"dependencyType":"DataSource","dependencyId":":","dependencyVersion":null},{"dependencyType":"DataSource","dependencyId":":","dependencyVersion":null},{"dependencyType":"DataSource","dependencyId":":","dependencyVersion":null},{"dependencyType":"Dat</vt:lpwstr>
  </property>
  <property fmtid="{D5CDD505-2E9C-101B-9397-08002B2CF9AE}" pid="10" name="PluginDependencies_8">
    <vt:lpwstr>aSource","dependencyId":":","dependencyVersion":null},{"dependencyType":"DataSource","dependencyId":":","dependencyVersion":null},{"dependencyType":"DataSource","dependencyId":":","dependencyVersion":null},{"dependencyType":"DataSource","dependencyId":":"</vt:lpwstr>
  </property>
  <property fmtid="{D5CDD505-2E9C-101B-9397-08002B2CF9AE}" pid="11" name="PluginDependencies_9">
    <vt:lpwstr>,"dependencyVersion":null},{"dependencyType":"DataSource","dependencyId":":","dependencyVersion":null},{"dependencyType":"DataSource","dependencyId":":","dependencyVersion":null},{"dependencyType":"DataSource","dependencyId":":","dependencyVersion":null},</vt:lpwstr>
  </property>
  <property fmtid="{D5CDD505-2E9C-101B-9397-08002B2CF9AE}" pid="12" name="PluginDependencies_10">
    <vt:lpwstr>{"dependencyType":"DataSource","dependencyId":":","dependencyVersion":null},{"dependencyType":"DataSource","dependencyId":":","dependencyVersion":null},{"dependencyType":"DataSource","dependencyId":":","dependencyVersion":null},{"dependencyType":"DataSour</vt:lpwstr>
  </property>
  <property fmtid="{D5CDD505-2E9C-101B-9397-08002B2CF9AE}" pid="13" name="PluginDependencies_11">
    <vt:lpwstr>ce","dependencyId":":","dependencyVersion":null},{"dependencyType":"DataSource","dependencyId":":","dependencyVersion":null},{"dependencyType":"DataSource","dependencyId":":","dependencyVersion":null},{"dependencyType":"DataSource","dependencyId":":","dep</vt:lpwstr>
  </property>
  <property fmtid="{D5CDD505-2E9C-101B-9397-08002B2CF9AE}" pid="14" name="PluginDependencies_12">
    <vt:lpwstr>endencyVersion":null},{"dependencyType":"DataSource","dependencyId":":","dependencyVersion":null},{"dependencyType":"DataSource","dependencyId":":","dependencyVersion":null},{"dependencyType":"DataSource","dependencyId":":","dependencyVersion":null},{"dep</vt:lpwstr>
  </property>
  <property fmtid="{D5CDD505-2E9C-101B-9397-08002B2CF9AE}" pid="15" name="PluginDependencies_13">
    <vt:lpwstr>endencyType":"DataSource","dependencyId":":","dependencyVersion":null},{"dependencyType":"DataSource","dependencyId":":","dependencyVersion":null},{"dependencyType":"DataSource","dependencyId":":","dependencyVersion":null},{"dependencyType":"DataSource","</vt:lpwstr>
  </property>
  <property fmtid="{D5CDD505-2E9C-101B-9397-08002B2CF9AE}" pid="16" name="PluginDependencies_14">
    <vt:lpwstr>dependencyId":":","dependencyVersion":null},{"dependencyType":"DataSource","dependencyId":":","dependencyVersion":null},{"dependencyType":"DataSource","dependencyId":":","dependencyVersion":null},{"dependencyType":"DataSource","dependencyId":":","dependen</vt:lpwstr>
  </property>
  <property fmtid="{D5CDD505-2E9C-101B-9397-08002B2CF9AE}" pid="17" name="PluginDependencies_15">
    <vt:lpwstr>cyVersion":null},{"dependencyType":"DataSource","dependencyId":":","dependencyVersion":null},{"dependencyType":"DataSource","dependencyId":":","dependencyVersion":null},{"dependencyType":"DataSource","dependencyId":":","dependencyVersion":null},{"dependen</vt:lpwstr>
  </property>
  <property fmtid="{D5CDD505-2E9C-101B-9397-08002B2CF9AE}" pid="18" name="PluginDependencies_16">
    <vt:lpwstr>cyType":"DataSource","dependencyId":":","dependencyVersion":null},{"dependencyType":"DataSource","dependencyId":":","dependencyVersion":null},{"dependencyType":"DataSource","dependencyId":":","dependencyVersion":null},{"dependencyType":"DataSource","depen</vt:lpwstr>
  </property>
  <property fmtid="{D5CDD505-2E9C-101B-9397-08002B2CF9AE}" pid="19" name="PluginDependencies_17">
    <vt:lpwstr>dencyId":":","dependencyVersion":null},{"dependencyType":"DataSource","dependencyId":":","dependencyVersion":null},{"dependencyType":"DataSource","dependencyId":":","dependencyVersion":null},{"dependencyType":"DataSource","dependencyId":":","dependencyVer</vt:lpwstr>
  </property>
  <property fmtid="{D5CDD505-2E9C-101B-9397-08002B2CF9AE}" pid="20" name="PluginDependencies_18">
    <vt:lpwstr>sion":null},{"dependencyType":"DataSource","dependencyId":":","dependencyVersion":null},{"dependencyType":"DataSource","dependencyId":":","dependencyVersion":null},{"dependencyType":"DataSource","dependencyId":":","dependencyVersion":null},{"dependencyTyp</vt:lpwstr>
  </property>
  <property fmtid="{D5CDD505-2E9C-101B-9397-08002B2CF9AE}" pid="21" name="PluginDependencies_19">
    <vt:lpwstr>e":"DataSource","dependencyId":":","dependencyVersion":null},{"dependencyType":"DataSource","dependencyId":":","dependencyVersion":null},{"dependencyType":"DataSource","dependencyId":":","dependencyVersion":null},{"dependencyType":"DataSource","dependency</vt:lpwstr>
  </property>
  <property fmtid="{D5CDD505-2E9C-101B-9397-08002B2CF9AE}" pid="22" name="PluginDependencies_20">
    <vt:lpwstr>Id":":","dependencyVersion":null},{"dependencyType":"DataSource","dependencyId":":","dependencyVersion":null},{"dependencyType":"DataSource","dependencyId":":","dependencyVersion":null},{"dependencyType":"DataSource","dependencyId":":","dependencyVersion"</vt:lpwstr>
  </property>
  <property fmtid="{D5CDD505-2E9C-101B-9397-08002B2CF9AE}" pid="23" name="PluginDependencies_21">
    <vt:lpwstr>:null},{"dependencyType":"DataSource","dependencyId":":","dependencyVersion":null},{"dependencyType":"DataSource","dependencyId":":","dependencyVersion":null},{"dependencyType":"DataSource","dependencyId":":","dependencyVersion":null},{"dependencyType":"D</vt:lpwstr>
  </property>
  <property fmtid="{D5CDD505-2E9C-101B-9397-08002B2CF9AE}" pid="24" name="PluginDependencies_22">
    <vt:lpwstr>ataSource","dependencyId":":","dependencyVersion":null},{"dependencyType":"DataSource","dependencyId":":","dependencyVersion":null},{"dependencyType":"DataSource","dependencyId":":","dependencyVersion":null},{"dependencyType":"DataSource","dependencyId":"</vt:lpwstr>
  </property>
  <property fmtid="{D5CDD505-2E9C-101B-9397-08002B2CF9AE}" pid="25" name="PluginDependencies_23">
    <vt:lpwstr>:","dependencyVersion":null},{"dependencyType":"DataSource","dependencyId":":","dependencyVersion":null},{"dependencyType":"DataSource","dependencyId":":","dependencyVersion":null},{"dependencyType":"DataSource","dependencyId":":","dependencyVersion":null</vt:lpwstr>
  </property>
  <property fmtid="{D5CDD505-2E9C-101B-9397-08002B2CF9AE}" pid="26" name="PluginDependencies_24">
    <vt:lpwstr>},{"dependencyType":"DataSource","dependencyId":":","dependencyVersion":null},{"dependencyType":"DataSource","dependencyId":":","dependencyVersion":null},{"dependencyType":"DataSource","dependencyId":":","dependencyVersion":null},{"dependencyType":"DataSo</vt:lpwstr>
  </property>
  <property fmtid="{D5CDD505-2E9C-101B-9397-08002B2CF9AE}" pid="27" name="PluginDependencies_25">
    <vt:lpwstr>urce","dependencyId":":","dependencyVersion":null},{"dependencyType":"DataSource","dependencyId":":","dependencyVersion":null},{"dependencyType":"DataSource","dependencyId":":","dependencyVersion":null},{"dependencyType":"DataSource","dependencyId":":","d</vt:lpwstr>
  </property>
  <property fmtid="{D5CDD505-2E9C-101B-9397-08002B2CF9AE}" pid="28" name="PluginDependencies_26">
    <vt:lpwstr>ependencyVersion":null},{"dependencyType":"DataSource","dependencyId":":","dependencyVersion":null},{"dependencyType":"DataSource","dependencyId":":","dependencyVersion":null},{"dependencyType":"DataSource","dependencyId":":","dependencyVersion":null},{"d</vt:lpwstr>
  </property>
  <property fmtid="{D5CDD505-2E9C-101B-9397-08002B2CF9AE}" pid="29" name="PluginDependencies_27">
    <vt:lpwstr>ependencyType":"DataSource","dependencyId":":","dependencyVersion":null},{"dependencyType":"DataSource","dependencyId":":","dependencyVersion":null},{"dependencyType":"DataSource","dependencyId":":","dependencyVersion":null},{"dependencyType":"DataSource"</vt:lpwstr>
  </property>
  <property fmtid="{D5CDD505-2E9C-101B-9397-08002B2CF9AE}" pid="30" name="PluginDependencies_28">
    <vt:lpwstr>,"dependencyId":":","dependencyVersion":null},{"dependencyType":"DataSource","dependencyId":":","dependencyVersion":null},{"dependencyType":"DataSource","dependencyId":":","dependencyVersion":null},{"dependencyType":"DataSource","dependencyId":":","depend</vt:lpwstr>
  </property>
  <property fmtid="{D5CDD505-2E9C-101B-9397-08002B2CF9AE}" pid="31" name="PluginDependencies_29">
    <vt:lpwstr>encyVersion":null},{"dependencyType":"DataSource","dependencyId":":","dependencyVersion":null},{"dependencyType":"DataSource","dependencyId":":","dependencyVersion":null},{"dependencyType":"DataSource","dependencyId":":","dependencyVersion":null},{"depend</vt:lpwstr>
  </property>
  <property fmtid="{D5CDD505-2E9C-101B-9397-08002B2CF9AE}" pid="32" name="PluginDependencies_30">
    <vt:lpwstr>encyType":"DataSource","dependencyId":":","dependencyVersion":null},{"dependencyType":"DataSource","dependencyId":":","dependencyVersion":null},{"dependencyType":"DataSource","dependencyId":":","dependencyVersion":null},{"dependencyType":"DataSource","dep</vt:lpwstr>
  </property>
  <property fmtid="{D5CDD505-2E9C-101B-9397-08002B2CF9AE}" pid="33" name="PluginDependencies_31">
    <vt:lpwstr>endencyId":":","dependencyVersion":null},{"dependencyType":"DataSource","dependencyId":":","dependencyVersion":null},{"dependencyType":"DataSource","dependencyId":":","dependencyVersion":null},{"dependencyType":"DataSource","dependencyId":":","dependencyV</vt:lpwstr>
  </property>
  <property fmtid="{D5CDD505-2E9C-101B-9397-08002B2CF9AE}" pid="34" name="PluginDependencies_32">
    <vt:lpwstr>ersion":null},{"dependencyType":"DataSource","dependencyId":":","dependencyVersion":null},{"dependencyType":"DataSource","dependencyId":":","dependencyVersion":null},{"dependencyType":"DataSource","dependencyId":":","dependencyVersion":null},{"dependencyT</vt:lpwstr>
  </property>
  <property fmtid="{D5CDD505-2E9C-101B-9397-08002B2CF9AE}" pid="35" name="PluginDependencies_33">
    <vt:lpwstr>ype":"DataSource","dependencyId":":","dependencyVersion":null},{"dependencyType":"DataSource","dependencyId":":","dependencyVersion":null},{"dependencyType":"DataSource","dependencyId":":","dependencyVersion":null},{"dependencyType":"DataSource","dependen</vt:lpwstr>
  </property>
  <property fmtid="{D5CDD505-2E9C-101B-9397-08002B2CF9AE}" pid="36" name="PluginDependencies_34">
    <vt:lpwstr>cyId":":","dependencyVersion":null},{"dependencyType":"DataSource","dependencyId":":","dependencyVersion":null},{"dependencyType":"DataSource","dependencyId":":","dependencyVersion":null},{"dependencyType":"DataSource","dependencyId":":","dependencyVersio</vt:lpwstr>
  </property>
  <property fmtid="{D5CDD505-2E9C-101B-9397-08002B2CF9AE}" pid="37" name="PluginDependencies_35">
    <vt:lpwstr>n":null},{"dependencyType":"DataSource","dependencyId":":","dependencyVersion":null},{"dependencyType":"DataSource","dependencyId":":","dependencyVersion":null},{"dependencyType":"DataSource","dependencyId":":","dependencyVersion":null},{"dependencyType":</vt:lpwstr>
  </property>
  <property fmtid="{D5CDD505-2E9C-101B-9397-08002B2CF9AE}" pid="38" name="PluginDependencies_36">
    <vt:lpwstr>"DataSource","dependencyId":":","dependencyVersion":null},{"dependencyType":"DataSource","dependencyId":":","dependencyVersion":null},{"dependencyType":"DataSource","dependencyId":":","dependencyVersion":null},{"dependencyType":"DataSource","dependencyId"</vt:lpwstr>
  </property>
  <property fmtid="{D5CDD505-2E9C-101B-9397-08002B2CF9AE}" pid="39" name="PluginDependencies_37">
    <vt:lpwstr>:":","dependencyVersion":null},{"dependencyType":"DataSource","dependencyId":":","dependencyVersion":null},{"dependencyType":"DataSource","dependencyId":":","dependencyVersion":null},{"dependencyType":"DataSource","dependencyId":":","dependencyVersion":nu</vt:lpwstr>
  </property>
  <property fmtid="{D5CDD505-2E9C-101B-9397-08002B2CF9AE}" pid="40" name="PluginDependencies_38">
    <vt:lpwstr>ll},{"dependencyType":"DataSource","dependencyId":":","dependencyVersion":null},{"dependencyType":"DataSource","dependencyId":":","dependencyVersion":null},{"dependencyType":"DataSource","dependencyId":":","dependencyVersion":null},{"dependencyType":"Data</vt:lpwstr>
  </property>
  <property fmtid="{D5CDD505-2E9C-101B-9397-08002B2CF9AE}" pid="41" name="PluginDependencies_39">
    <vt:lpwstr>Source","dependencyId":":","dependencyVersion":null},{"dependencyType":"DataSource","dependencyId":":","dependencyVersion":null},{"dependencyType":"DataSource","dependencyId":":","dependencyVersion":null},{"dependencyType":"DataSource","dependencyId":":",</vt:lpwstr>
  </property>
  <property fmtid="{D5CDD505-2E9C-101B-9397-08002B2CF9AE}" pid="42" name="PluginDependencies_40">
    <vt:lpwstr>"dependencyVersion":null},{"dependencyType":"DataSource","dependencyId":":","dependencyVersion":null},{"dependencyType":"DataSource","dependencyId":":","dependencyVersion":null},{"dependencyType":"DataSource","dependencyId":":","dependencyVersion":null},{</vt:lpwstr>
  </property>
  <property fmtid="{D5CDD505-2E9C-101B-9397-08002B2CF9AE}" pid="43" name="PluginDependencies_41">
    <vt:lpwstr>"dependencyType":"DataSource","dependencyId":":","dependencyVersion":null},{"dependencyType":"DataSource","dependencyId":":","dependencyVersion":null},{"dependencyType":"DataSource","dependencyId":":","dependencyVersion":null},{"dependencyType":"DataSourc</vt:lpwstr>
  </property>
  <property fmtid="{D5CDD505-2E9C-101B-9397-08002B2CF9AE}" pid="44" name="PluginDependencies_42">
    <vt:lpwstr>e","dependencyId":":","dependencyVersion":null},{"dependencyType":"DataSource","dependencyId":":","dependencyVersion":null},{"dependencyType":"DataSource","dependencyId":":","dependencyVersion":null},{"dependencyType":"DataSource","dependencyId":":","depe</vt:lpwstr>
  </property>
  <property fmtid="{D5CDD505-2E9C-101B-9397-08002B2CF9AE}" pid="45" name="PluginDependencies_43">
    <vt:lpwstr>ndencyVersion":null},{"dependencyType":"DataSource","dependencyId":":","dependencyVersion":null},{"dependencyType":"DataSource","dependencyId":":","dependencyVersion":null},{"dependencyType":"DataSource","dependencyId":":","dependencyVersion":null},{"depe</vt:lpwstr>
  </property>
  <property fmtid="{D5CDD505-2E9C-101B-9397-08002B2CF9AE}" pid="46" name="PluginDependencies_44">
    <vt:lpwstr>ndencyType":"DataSource","dependencyId":":","dependencyVersion":null},{"dependencyType":"DataSource","dependencyId":":","dependencyVersion":null},{"dependencyType":"DataSource","dependencyId":":","dependencyVersion":null},{"dependencyType":"DataSource","d</vt:lpwstr>
  </property>
  <property fmtid="{D5CDD505-2E9C-101B-9397-08002B2CF9AE}" pid="47" name="PluginDependencies_45">
    <vt:lpwstr>ependencyId":":","dependencyVersion":null},{"dependencyType":"DataSource","dependencyId":":","dependencyVersion":null},{"dependencyType":"DataSource","dependencyId":":","dependencyVersion":null},{"dependencyType":"DataSource","dependencyId":":","dependenc</vt:lpwstr>
  </property>
  <property fmtid="{D5CDD505-2E9C-101B-9397-08002B2CF9AE}" pid="48" name="PluginDependencies_46">
    <vt:lpwstr>yVersion":null},{"dependencyType":"DataSource","dependencyId":":","dependencyVersion":null},{"dependencyType":"DataSource","dependencyId":":","dependencyVersion":null},{"dependencyType":"DataSource","dependencyId":":","dependencyVersion":null},{"dependenc</vt:lpwstr>
  </property>
  <property fmtid="{D5CDD505-2E9C-101B-9397-08002B2CF9AE}" pid="49" name="PluginDependencies_47">
    <vt:lpwstr>yType":"DataSource","dependencyId":":","dependencyVersion":null},{"dependencyType":"DataSource","dependencyId":":","dependencyVersion":null},{"dependencyType":"DataSource","dependencyId":":","dependencyVersion":null},{"dependencyType":"DataSource","depend</vt:lpwstr>
  </property>
  <property fmtid="{D5CDD505-2E9C-101B-9397-08002B2CF9AE}" pid="50" name="PluginDependencies_48">
    <vt:lpwstr>encyId":":","dependencyVersion":null},{"dependencyType":"DataSource","dependencyId":":","dependencyVersion":null},{"dependencyType":"DataSource","dependencyId":":","dependencyVersion":null},{"dependencyType":"DataSource","dependencyId":":","dependencyVers</vt:lpwstr>
  </property>
  <property fmtid="{D5CDD505-2E9C-101B-9397-08002B2CF9AE}" pid="51" name="PluginDependencies_49">
    <vt:lpwstr>ion":null},{"dependencyType":"DataSource","dependencyId":":","dependencyVersion":null},{"dependencyType":"DataSource","dependencyId":":","dependencyVersion":null},{"dependencyType":"DataSource","dependencyId":":","dependencyVersion":null},{"dependencyType</vt:lpwstr>
  </property>
  <property fmtid="{D5CDD505-2E9C-101B-9397-08002B2CF9AE}" pid="52" name="PluginDependencies_50">
    <vt:lpwstr>":"DataSource","dependencyId":":","dependencyVersion":null},{"dependencyType":"DataSource","dependencyId":":","dependencyVersion":null},{"dependencyType":"DataSource","dependencyId":":","dependencyVersion":null},{"dependencyType":"DataSource","dependencyI</vt:lpwstr>
  </property>
  <property fmtid="{D5CDD505-2E9C-101B-9397-08002B2CF9AE}" pid="53" name="PluginDependencies_51">
    <vt:lpwstr>d":":","dependencyVersion":null},{"dependencyType":"DataSource","dependencyId":":","dependencyVersion":null},{"dependencyType":"DataSource","dependencyId":":","dependencyVersion":null},{"dependencyType":"DataSource","dependencyId":":","dependencyVersion":</vt:lpwstr>
  </property>
  <property fmtid="{D5CDD505-2E9C-101B-9397-08002B2CF9AE}" pid="54" name="PluginDependencies_52">
    <vt:lpwstr>null},{"dependencyType":"DataSource","dependencyId":":","dependencyVersion":null},{"dependencyType":"DataSource","dependencyId":":","dependencyVersion":null},{"dependencyType":"DataSource","dependencyId":":","dependencyVersion":null},{"dependencyType":"Da</vt:lpwstr>
  </property>
  <property fmtid="{D5CDD505-2E9C-101B-9397-08002B2CF9AE}" pid="55" name="PluginDependencies_53">
    <vt:lpwstr>taSource","dependencyId":":","dependencyVersion":null}],"635926855539746206:636045261152541359":[],"635926855539746206:636045261152541360":[],"635926855539746206:636045261152541361":[],"635926855539746206:636045261152541362":[],"635690283596553901:6357565</vt:lpwstr>
  </property>
  <property fmtid="{D5CDD505-2E9C-101B-9397-08002B2CF9AE}" pid="56" name="PluginDependencies_54">
    <vt:lpwstr>74568773657":[]}</vt:lpwstr>
  </property>
  <property fmtid="{D5CDD505-2E9C-101B-9397-08002B2CF9AE}" pid="57" name="CustomerId">
    <vt:lpwstr>auoffice</vt:lpwstr>
  </property>
  <property fmtid="{D5CDD505-2E9C-101B-9397-08002B2CF9AE}" pid="58" name="TemplateId">
    <vt:lpwstr>636196524199658508</vt:lpwstr>
  </property>
  <property fmtid="{D5CDD505-2E9C-101B-9397-08002B2CF9AE}" pid="59" name="UserProfileId">
    <vt:lpwstr>636318990384029696</vt:lpwstr>
  </property>
  <property fmtid="{D5CDD505-2E9C-101B-9397-08002B2CF9AE}" pid="60" name="TemplafyTimeStamp">
    <vt:lpwstr>2017-02-24T14:35:30.3621506Z</vt:lpwstr>
  </property>
  <property fmtid="{D5CDD505-2E9C-101B-9397-08002B2CF9AE}" pid="61" name="OfficeID">
    <vt:lpwstr>2494</vt:lpwstr>
  </property>
  <property fmtid="{D5CDD505-2E9C-101B-9397-08002B2CF9AE}" pid="62" name="colorthemechange">
    <vt:lpwstr>True</vt:lpwstr>
  </property>
</Properties>
</file>