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embedTrueTypeFonts="1">
  <p:sldMasterIdLst>
    <p:sldMasterId id="2147483689" r:id="rId1"/>
  </p:sldMasterIdLst>
  <p:notesMasterIdLst>
    <p:notesMasterId r:id="rId8"/>
  </p:notesMasterIdLst>
  <p:handoutMasterIdLst>
    <p:handoutMasterId r:id="rId9"/>
  </p:handoutMasterIdLst>
  <p:sldIdLst>
    <p:sldId id="257" r:id="rId2"/>
    <p:sldId id="267" r:id="rId3"/>
    <p:sldId id="265" r:id="rId4"/>
    <p:sldId id="264" r:id="rId5"/>
    <p:sldId id="263" r:id="rId6"/>
    <p:sldId id="262" r:id="rId7"/>
  </p:sldIdLst>
  <p:sldSz cx="9144000" cy="5143500" type="screen16x9"/>
  <p:notesSz cx="6797675" cy="9926638"/>
  <p:embeddedFontLst>
    <p:embeddedFont>
      <p:font typeface="Wingdings 3" panose="05040102010807070707" pitchFamily="18" charset="2"/>
      <p:regular r:id="rId10"/>
    </p:embeddedFont>
    <p:embeddedFont>
      <p:font typeface="AU Passata" panose="020B0604020202020204" charset="0"/>
      <p:regular r:id="rId11"/>
      <p:bold r:id="rId12"/>
    </p:embeddedFont>
    <p:embeddedFont>
      <p:font typeface="AU Passata Light" panose="020B0604020202020204" charset="0"/>
      <p:regular r:id="rId13"/>
      <p:bold r:id="rId14"/>
    </p:embeddedFont>
    <p:embeddedFont>
      <p:font typeface="AU Peto" panose="020B0604020202020204" charset="0"/>
      <p:bold r:id="rId15"/>
    </p:embeddedFont>
  </p:embeddedFontLst>
  <p:custDataLst>
    <p:tags r:id="rId16"/>
  </p:custDataLst>
  <p:defaultTextStyle>
    <a:defPPr>
      <a:defRPr lang="en-US"/>
    </a:defPPr>
    <a:lvl1pPr algn="l" rtl="0" fontAlgn="base">
      <a:spcBef>
        <a:spcPct val="0"/>
      </a:spcBef>
      <a:spcAft>
        <a:spcPct val="0"/>
      </a:spcAft>
      <a:defRPr sz="3600" kern="1200">
        <a:solidFill>
          <a:schemeClr val="tx1"/>
        </a:solidFill>
        <a:latin typeface="AU Passata"/>
        <a:ea typeface="+mn-ea"/>
        <a:cs typeface="+mn-cs"/>
      </a:defRPr>
    </a:lvl1pPr>
    <a:lvl2pPr marL="457200" algn="l" rtl="0" fontAlgn="base">
      <a:spcBef>
        <a:spcPct val="0"/>
      </a:spcBef>
      <a:spcAft>
        <a:spcPct val="0"/>
      </a:spcAft>
      <a:defRPr sz="3600" kern="1200">
        <a:solidFill>
          <a:schemeClr val="tx1"/>
        </a:solidFill>
        <a:latin typeface="AU Passata"/>
        <a:ea typeface="+mn-ea"/>
        <a:cs typeface="+mn-cs"/>
      </a:defRPr>
    </a:lvl2pPr>
    <a:lvl3pPr marL="914400" algn="l" rtl="0" fontAlgn="base">
      <a:spcBef>
        <a:spcPct val="0"/>
      </a:spcBef>
      <a:spcAft>
        <a:spcPct val="0"/>
      </a:spcAft>
      <a:defRPr sz="3600" kern="1200">
        <a:solidFill>
          <a:schemeClr val="tx1"/>
        </a:solidFill>
        <a:latin typeface="AU Passata"/>
        <a:ea typeface="+mn-ea"/>
        <a:cs typeface="+mn-cs"/>
      </a:defRPr>
    </a:lvl3pPr>
    <a:lvl4pPr marL="1371600" algn="l" rtl="0" fontAlgn="base">
      <a:spcBef>
        <a:spcPct val="0"/>
      </a:spcBef>
      <a:spcAft>
        <a:spcPct val="0"/>
      </a:spcAft>
      <a:defRPr sz="3600" kern="1200">
        <a:solidFill>
          <a:schemeClr val="tx1"/>
        </a:solidFill>
        <a:latin typeface="AU Passata"/>
        <a:ea typeface="+mn-ea"/>
        <a:cs typeface="+mn-cs"/>
      </a:defRPr>
    </a:lvl4pPr>
    <a:lvl5pPr marL="1828800" algn="l" rtl="0" fontAlgn="base">
      <a:spcBef>
        <a:spcPct val="0"/>
      </a:spcBef>
      <a:spcAft>
        <a:spcPct val="0"/>
      </a:spcAft>
      <a:defRPr sz="3600" kern="1200">
        <a:solidFill>
          <a:schemeClr val="tx1"/>
        </a:solidFill>
        <a:latin typeface="AU Passata"/>
        <a:ea typeface="+mn-ea"/>
        <a:cs typeface="+mn-cs"/>
      </a:defRPr>
    </a:lvl5pPr>
    <a:lvl6pPr marL="2286000" algn="l" defTabSz="914400" rtl="0" eaLnBrk="1" latinLnBrk="0" hangingPunct="1">
      <a:defRPr sz="3600" kern="1200">
        <a:solidFill>
          <a:schemeClr val="tx1"/>
        </a:solidFill>
        <a:latin typeface="AU Passata"/>
        <a:ea typeface="+mn-ea"/>
        <a:cs typeface="+mn-cs"/>
      </a:defRPr>
    </a:lvl6pPr>
    <a:lvl7pPr marL="2743200" algn="l" defTabSz="914400" rtl="0" eaLnBrk="1" latinLnBrk="0" hangingPunct="1">
      <a:defRPr sz="3600" kern="1200">
        <a:solidFill>
          <a:schemeClr val="tx1"/>
        </a:solidFill>
        <a:latin typeface="AU Passata"/>
        <a:ea typeface="+mn-ea"/>
        <a:cs typeface="+mn-cs"/>
      </a:defRPr>
    </a:lvl7pPr>
    <a:lvl8pPr marL="3200400" algn="l" defTabSz="914400" rtl="0" eaLnBrk="1" latinLnBrk="0" hangingPunct="1">
      <a:defRPr sz="3600" kern="1200">
        <a:solidFill>
          <a:schemeClr val="tx1"/>
        </a:solidFill>
        <a:latin typeface="AU Passata"/>
        <a:ea typeface="+mn-ea"/>
        <a:cs typeface="+mn-cs"/>
      </a:defRPr>
    </a:lvl8pPr>
    <a:lvl9pPr marL="3657600" algn="l" defTabSz="914400" rtl="0" eaLnBrk="1" latinLnBrk="0" hangingPunct="1">
      <a:defRPr sz="3600" kern="1200">
        <a:solidFill>
          <a:schemeClr val="tx1"/>
        </a:solidFill>
        <a:latin typeface="AU Passata"/>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5" autoAdjust="0"/>
    <p:restoredTop sz="93476" autoAdjust="0"/>
  </p:normalViewPr>
  <p:slideViewPr>
    <p:cSldViewPr snapToObjects="1">
      <p:cViewPr>
        <p:scale>
          <a:sx n="100" d="100"/>
          <a:sy n="100" d="100"/>
        </p:scale>
        <p:origin x="-72" y="-540"/>
      </p:cViewPr>
      <p:guideLst>
        <p:guide orient="horz" pos="724"/>
        <p:guide orient="horz" pos="982"/>
        <p:guide orient="horz" pos="3239"/>
        <p:guide orient="horz" pos="105"/>
        <p:guide orient="horz" pos="2663"/>
        <p:guide orient="horz" pos="2581"/>
        <p:guide orient="horz" pos="226"/>
        <p:guide orient="horz" pos="1516"/>
        <p:guide pos="222"/>
        <p:guide pos="5539"/>
        <p:guide pos="3674"/>
        <p:guide pos="2801"/>
        <p:guide pos="2960"/>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87" d="100"/>
          <a:sy n="87" d="100"/>
        </p:scale>
        <p:origin x="3762" y="72"/>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4.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font" Target="fonts/font5.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dirty="0">
                <a:latin typeface="AU Passata" pitchFamily="34" charset="0"/>
              </a:defRPr>
            </a:lvl1pPr>
          </a:lstStyle>
          <a:p>
            <a:pPr>
              <a:defRPr/>
            </a:pPr>
            <a:endParaRPr lang="en-GB"/>
          </a:p>
        </p:txBody>
      </p:sp>
      <p:sp>
        <p:nvSpPr>
          <p:cNvPr id="3993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dirty="0">
                <a:latin typeface="AU Passata" pitchFamily="34" charset="0"/>
              </a:defRPr>
            </a:lvl1pPr>
          </a:lstStyle>
          <a:p>
            <a:pPr>
              <a:defRPr/>
            </a:pPr>
            <a:endParaRPr lang="en-GB"/>
          </a:p>
        </p:txBody>
      </p:sp>
      <p:sp>
        <p:nvSpPr>
          <p:cNvPr id="3994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dirty="0">
                <a:latin typeface="AU Passata" pitchFamily="34" charset="0"/>
              </a:defRPr>
            </a:lvl1pPr>
          </a:lstStyle>
          <a:p>
            <a:pPr>
              <a:defRPr/>
            </a:pPr>
            <a:endParaRPr lang="en-GB"/>
          </a:p>
        </p:txBody>
      </p:sp>
      <p:sp>
        <p:nvSpPr>
          <p:cNvPr id="3994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smtClean="0">
                <a:latin typeface="AU Passata" pitchFamily="34" charset="0"/>
              </a:defRPr>
            </a:lvl1pPr>
          </a:lstStyle>
          <a:p>
            <a:pPr>
              <a:defRPr/>
            </a:pPr>
            <a:fld id="{71A4C7B4-E400-4E3F-8641-7AB84AC4875A}" type="slidenum">
              <a:rPr lang="en-GB"/>
              <a:pPr>
                <a:defRPr/>
              </a:pPr>
              <a:t>‹nr.›</a:t>
            </a:fld>
            <a:endParaRPr lang="en-GB" dirty="0"/>
          </a:p>
        </p:txBody>
      </p:sp>
    </p:spTree>
    <p:extLst>
      <p:ext uri="{BB962C8B-B14F-4D97-AF65-F5344CB8AC3E}">
        <p14:creationId xmlns:p14="http://schemas.microsoft.com/office/powerpoint/2010/main" val="3577919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FontTx/>
              <a:buNone/>
              <a:defRPr sz="1200" dirty="0">
                <a:latin typeface="AU Passata" pitchFamily="34" charset="0"/>
              </a:defRPr>
            </a:lvl1pPr>
          </a:lstStyle>
          <a:p>
            <a:pPr>
              <a:defRPr/>
            </a:pPr>
            <a:endParaRPr lang="en-GB"/>
          </a:p>
        </p:txBody>
      </p:sp>
      <p:sp>
        <p:nvSpPr>
          <p:cNvPr id="409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FontTx/>
              <a:buNone/>
              <a:defRPr sz="1200" dirty="0">
                <a:latin typeface="AU Passata" pitchFamily="34" charset="0"/>
              </a:defRPr>
            </a:lvl1pPr>
          </a:lstStyle>
          <a:p>
            <a:pPr>
              <a:defRPr/>
            </a:pPr>
            <a:endParaRPr lang="en-GB"/>
          </a:p>
        </p:txBody>
      </p:sp>
      <p:sp>
        <p:nvSpPr>
          <p:cNvPr id="21508"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FontTx/>
              <a:buNone/>
              <a:defRPr sz="1200" dirty="0">
                <a:latin typeface="AU Passata" pitchFamily="34" charset="0"/>
              </a:defRPr>
            </a:lvl1pPr>
          </a:lstStyle>
          <a:p>
            <a:pPr>
              <a:defRPr/>
            </a:pPr>
            <a:endParaRPr lang="en-GB"/>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FontTx/>
              <a:buNone/>
              <a:defRPr sz="1200" smtClean="0">
                <a:latin typeface="AU Passata" pitchFamily="34" charset="0"/>
              </a:defRPr>
            </a:lvl1pPr>
          </a:lstStyle>
          <a:p>
            <a:pPr>
              <a:defRPr/>
            </a:pPr>
            <a:fld id="{33383978-98CC-475A-B1AF-EFF7688DC3C9}" type="slidenum">
              <a:rPr lang="en-GB"/>
              <a:pPr>
                <a:defRPr/>
              </a:pPr>
              <a:t>‹nr.›</a:t>
            </a:fld>
            <a:endParaRPr lang="en-GB" dirty="0"/>
          </a:p>
        </p:txBody>
      </p:sp>
    </p:spTree>
    <p:extLst>
      <p:ext uri="{BB962C8B-B14F-4D97-AF65-F5344CB8AC3E}">
        <p14:creationId xmlns:p14="http://schemas.microsoft.com/office/powerpoint/2010/main" val="1237538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U Passat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U Passat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ln/>
        </p:spPr>
      </p:sp>
      <p:sp>
        <p:nvSpPr>
          <p:cNvPr id="24578" name="Notes Placeholder 2"/>
          <p:cNvSpPr>
            <a:spLocks noGrp="1"/>
          </p:cNvSpPr>
          <p:nvPr>
            <p:ph type="body" idx="1"/>
          </p:nvPr>
        </p:nvSpPr>
        <p:spPr>
          <a:noFill/>
          <a:ln/>
        </p:spPr>
        <p:txBody>
          <a:bodyPr/>
          <a:lstStyle/>
          <a:p>
            <a:endParaRPr lang="da-DK" smtClean="0">
              <a:latin typeface="AU Passata"/>
            </a:endParaRPr>
          </a:p>
        </p:txBody>
      </p:sp>
      <p:sp>
        <p:nvSpPr>
          <p:cNvPr id="24579" name="Slide Number Placeholder 3"/>
          <p:cNvSpPr>
            <a:spLocks noGrp="1"/>
          </p:cNvSpPr>
          <p:nvPr>
            <p:ph type="sldNum" sz="quarter" idx="5"/>
          </p:nvPr>
        </p:nvSpPr>
        <p:spPr>
          <a:noFill/>
        </p:spPr>
        <p:txBody>
          <a:bodyPr/>
          <a:lstStyle/>
          <a:p>
            <a:fld id="{25EB2F6B-77DA-45F1-8BA5-0F6C3E0D4A3B}" type="slidenum">
              <a:rPr lang="da-DK">
                <a:latin typeface="AU Passata"/>
              </a:rPr>
              <a:pPr/>
              <a:t>1</a:t>
            </a:fld>
            <a:endParaRPr lang="da-DK">
              <a:latin typeface="AU Passata"/>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spTree>
      <p:nvGrpSpPr>
        <p:cNvPr id="1" name=""/>
        <p:cNvGrpSpPr/>
        <p:nvPr/>
      </p:nvGrpSpPr>
      <p:grpSpPr>
        <a:xfrm>
          <a:off x="0" y="0"/>
          <a:ext cx="0" cy="0"/>
          <a:chOff x="0" y="0"/>
          <a:chExt cx="0" cy="0"/>
        </a:xfrm>
      </p:grpSpPr>
      <p:sp>
        <p:nvSpPr>
          <p:cNvPr id="3" name="Rectangle 21"/>
          <p:cNvSpPr/>
          <p:nvPr userDrawn="1"/>
        </p:nvSpPr>
        <p:spPr>
          <a:xfrm>
            <a:off x="0" y="0"/>
            <a:ext cx="9144000" cy="5143500"/>
          </a:xfrm>
          <a:prstGeom prst="rect">
            <a:avLst/>
          </a:prstGeom>
          <a:gradFill flip="none" rotWithShape="1">
            <a:gsLst>
              <a:gs pos="50000">
                <a:schemeClr val="bg2">
                  <a:lumMod val="80000"/>
                </a:schemeClr>
              </a:gs>
              <a:gs pos="0">
                <a:schemeClr val="bg2"/>
              </a:gs>
              <a:gs pos="100000">
                <a:schemeClr val="tx2"/>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pic>
        <p:nvPicPr>
          <p:cNvPr id="4" name="SD_FrontPagePicture"/>
          <p:cNvPicPr>
            <a:picLocks noChangeAspect="1"/>
          </p:cNvPicPr>
          <p:nvPr userDrawn="1"/>
        </p:nvPicPr>
        <p:blipFill>
          <a:blip r:embed="rId2"/>
          <a:srcRect/>
          <a:stretch>
            <a:fillRect/>
          </a:stretch>
        </p:blipFill>
        <p:spPr bwMode="auto">
          <a:xfrm>
            <a:off x="0" y="0"/>
            <a:ext cx="9144000" cy="5145088"/>
          </a:xfrm>
          <a:prstGeom prst="rect">
            <a:avLst/>
          </a:prstGeom>
          <a:noFill/>
          <a:ln w="9525">
            <a:noFill/>
            <a:miter lim="800000"/>
            <a:headEnd/>
            <a:tailEnd/>
          </a:ln>
        </p:spPr>
      </p:pic>
      <p:sp>
        <p:nvSpPr>
          <p:cNvPr id="5" name="White Top Rectangle"/>
          <p:cNvSpPr>
            <a:spLocks noChangeArrowheads="1"/>
          </p:cNvSpPr>
          <p:nvPr userDrawn="1"/>
        </p:nvSpPr>
        <p:spPr bwMode="auto">
          <a:xfrm>
            <a:off x="1022350" y="441325"/>
            <a:ext cx="738188" cy="53975"/>
          </a:xfrm>
          <a:prstGeom prst="rect">
            <a:avLst/>
          </a:prstGeom>
          <a:solidFill>
            <a:schemeClr val="bg1"/>
          </a:solidFill>
          <a:ln w="9525">
            <a:noFill/>
            <a:miter lim="800000"/>
            <a:headEnd/>
            <a:tailEnd/>
          </a:ln>
          <a:effectLst/>
        </p:spPr>
        <p:txBody>
          <a:bodyPr wrap="none" anchor="ctr"/>
          <a:lstStyle/>
          <a:p>
            <a:pPr>
              <a:lnSpc>
                <a:spcPts val="3600"/>
              </a:lnSpc>
              <a:buFont typeface="AU Passata" pitchFamily="34" charset="0"/>
              <a:buNone/>
              <a:defRPr/>
            </a:pPr>
            <a:endParaRPr lang="en-GB" dirty="0">
              <a:latin typeface="AU Passata" pitchFamily="34" charset="0"/>
            </a:endParaRPr>
          </a:p>
        </p:txBody>
      </p:sp>
      <p:sp>
        <p:nvSpPr>
          <p:cNvPr id="6" name="TextBox 22"/>
          <p:cNvSpPr txBox="1"/>
          <p:nvPr userDrawn="1"/>
        </p:nvSpPr>
        <p:spPr>
          <a:xfrm>
            <a:off x="-1620838" y="2022475"/>
            <a:ext cx="1509713" cy="554038"/>
          </a:xfrm>
          <a:prstGeom prst="rect">
            <a:avLst/>
          </a:prstGeom>
          <a:noFill/>
        </p:spPr>
        <p:txBody>
          <a:bodyPr lIns="0" tIns="0" rIns="0" bIns="0"/>
          <a:lstStyle/>
          <a:p>
            <a:pPr algn="r">
              <a:buFont typeface="AU Passata" pitchFamily="34" charset="0"/>
              <a:buNone/>
              <a:defRPr/>
            </a:pPr>
            <a:r>
              <a:rPr lang="en-GB" sz="1000" noProof="1">
                <a:solidFill>
                  <a:schemeClr val="tx1">
                    <a:lumMod val="75000"/>
                    <a:lumOff val="25000"/>
                  </a:schemeClr>
                </a:solidFill>
                <a:latin typeface="AU Passata" pitchFamily="34" charset="0"/>
              </a:rPr>
              <a:t>Ændr 2. linje i overskriften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til AU Passata Light</a:t>
            </a:r>
          </a:p>
        </p:txBody>
      </p:sp>
      <p:sp>
        <p:nvSpPr>
          <p:cNvPr id="7" name="SD_FLD_DocumentDate"/>
          <p:cNvSpPr txBox="1">
            <a:spLocks noChangeArrowheads="1"/>
          </p:cNvSpPr>
          <p:nvPr userDrawn="1"/>
        </p:nvSpPr>
        <p:spPr bwMode="auto">
          <a:xfrm>
            <a:off x="7045325" y="4495800"/>
            <a:ext cx="1746250"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r>
              <a:rPr lang="en-GB" sz="800" cap="all">
                <a:solidFill>
                  <a:schemeClr val="bg1"/>
                </a:solidFill>
                <a:latin typeface="AU Passata Light" pitchFamily="34" charset="0"/>
              </a:rPr>
              <a:t>04 May 2015</a:t>
            </a:r>
            <a:endParaRPr lang="en-GB" sz="800" cap="all" dirty="0">
              <a:solidFill>
                <a:schemeClr val="bg1"/>
              </a:solidFill>
              <a:latin typeface="AU Passata Light" pitchFamily="34" charset="0"/>
            </a:endParaRPr>
          </a:p>
        </p:txBody>
      </p:sp>
      <p:sp>
        <p:nvSpPr>
          <p:cNvPr id="8" name="SD_FLD_Event"/>
          <p:cNvSpPr txBox="1">
            <a:spLocks noChangeArrowheads="1"/>
          </p:cNvSpPr>
          <p:nvPr userDrawn="1"/>
        </p:nvSpPr>
        <p:spPr bwMode="auto">
          <a:xfrm>
            <a:off x="7045325" y="4495800"/>
            <a:ext cx="1751013" cy="109538"/>
          </a:xfrm>
          <a:prstGeom prst="rect">
            <a:avLst/>
          </a:prstGeom>
          <a:noFill/>
          <a:ln w="1778" algn="ctr">
            <a:noFill/>
            <a:miter lim="800000"/>
            <a:headEnd/>
            <a:tailEnd/>
          </a:ln>
          <a:effectLst/>
        </p:spPr>
        <p:txBody>
          <a:bodyPr lIns="0" tIns="90000" rIns="0" bIns="0"/>
          <a:lstStyle/>
          <a:p>
            <a:pPr algn="r">
              <a:lnSpc>
                <a:spcPct val="95000"/>
              </a:lnSpc>
              <a:buFont typeface="AU Passata" pitchFamily="34" charset="0"/>
              <a:buNone/>
              <a:defRPr/>
            </a:pPr>
            <a:endParaRPr lang="en-GB" sz="800" b="1" cap="all" dirty="0">
              <a:solidFill>
                <a:schemeClr val="bg1"/>
              </a:solidFill>
              <a:latin typeface="AU Passata" pitchFamily="34" charset="0"/>
            </a:endParaRPr>
          </a:p>
        </p:txBody>
      </p:sp>
      <p:sp>
        <p:nvSpPr>
          <p:cNvPr id="9" name="White Rectangle"/>
          <p:cNvSpPr/>
          <p:nvPr userDrawn="1"/>
        </p:nvSpPr>
        <p:spPr>
          <a:xfrm>
            <a:off x="8359775" y="4402138"/>
            <a:ext cx="433388" cy="539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a:p>
            <a:pPr algn="ctr">
              <a:lnSpc>
                <a:spcPts val="3600"/>
              </a:lnSpc>
              <a:buFont typeface="AU Passata" pitchFamily="34" charset="0"/>
              <a:buNone/>
              <a:defRPr/>
            </a:pPr>
            <a:endParaRPr lang="en-GB" dirty="0"/>
          </a:p>
        </p:txBody>
      </p:sp>
      <p:sp>
        <p:nvSpPr>
          <p:cNvPr id="10" name="SD_USR_Title"/>
          <p:cNvSpPr txBox="1">
            <a:spLocks noChangeArrowheads="1"/>
          </p:cNvSpPr>
          <p:nvPr userDrawn="1"/>
        </p:nvSpPr>
        <p:spPr bwMode="auto">
          <a:xfrm>
            <a:off x="4748213" y="4495800"/>
            <a:ext cx="2238375"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endParaRPr lang="en-GB" sz="800" cap="all" dirty="0">
              <a:solidFill>
                <a:schemeClr val="bg1"/>
              </a:solidFill>
              <a:latin typeface="AU Passata Light" pitchFamily="34" charset="0"/>
            </a:endParaRPr>
          </a:p>
        </p:txBody>
      </p:sp>
      <p:sp>
        <p:nvSpPr>
          <p:cNvPr id="11" name="SD_USR_Name"/>
          <p:cNvSpPr txBox="1">
            <a:spLocks noChangeArrowheads="1"/>
          </p:cNvSpPr>
          <p:nvPr userDrawn="1"/>
        </p:nvSpPr>
        <p:spPr bwMode="auto">
          <a:xfrm>
            <a:off x="4748213" y="4495800"/>
            <a:ext cx="2238375" cy="207963"/>
          </a:xfrm>
          <a:prstGeom prst="rect">
            <a:avLst/>
          </a:prstGeom>
          <a:noFill/>
          <a:ln w="1778" algn="ctr">
            <a:noFill/>
            <a:miter lim="800000"/>
            <a:headEnd/>
            <a:tailEnd/>
          </a:ln>
          <a:effectLst/>
        </p:spPr>
        <p:txBody>
          <a:bodyPr lIns="0" tIns="90000" rIns="0" bIns="0">
            <a:spAutoFit/>
          </a:bodyPr>
          <a:lstStyle/>
          <a:p>
            <a:pPr algn="r">
              <a:lnSpc>
                <a:spcPct val="95000"/>
              </a:lnSpc>
              <a:buFont typeface="AU Passata" pitchFamily="34" charset="0"/>
              <a:buNone/>
              <a:defRPr/>
            </a:pPr>
            <a:r>
              <a:rPr lang="en-GB" sz="800" b="1" cap="all">
                <a:solidFill>
                  <a:schemeClr val="bg1"/>
                </a:solidFill>
                <a:latin typeface="AU Passata" pitchFamily="34" charset="0"/>
              </a:rPr>
              <a:t>Lise Wogensen Bach</a:t>
            </a:r>
            <a:endParaRPr lang="en-GB" sz="800" b="1" cap="all" dirty="0">
              <a:solidFill>
                <a:schemeClr val="bg1"/>
              </a:solidFill>
              <a:latin typeface="AU Passata" pitchFamily="34" charset="0"/>
            </a:endParaRPr>
          </a:p>
        </p:txBody>
      </p:sp>
      <p:sp>
        <p:nvSpPr>
          <p:cNvPr id="12" name="SD_ART_SecondaryLogo"/>
          <p:cNvSpPr>
            <a:spLocks noChangeArrowheads="1"/>
          </p:cNvSpPr>
          <p:nvPr userDrawn="1"/>
        </p:nvSpPr>
        <p:spPr bwMode="auto">
          <a:xfrm>
            <a:off x="2843213" y="4583113"/>
            <a:ext cx="1509712" cy="315912"/>
          </a:xfrm>
          <a:prstGeom prst="rect">
            <a:avLst/>
          </a:prstGeom>
          <a:solidFill>
            <a:schemeClr val="bg1">
              <a:alpha val="0"/>
            </a:schemeClr>
          </a:solidFill>
          <a:ln w="1778" algn="ctr">
            <a:noFill/>
            <a:miter lim="800000"/>
            <a:headEnd/>
            <a:tailEnd/>
          </a:ln>
          <a:effectLst/>
        </p:spPr>
        <p:txBody>
          <a:bodyPr anchor="ctr"/>
          <a:lstStyle/>
          <a:p>
            <a:pPr>
              <a:lnSpc>
                <a:spcPts val="3600"/>
              </a:lnSpc>
              <a:buFont typeface="AU Passata" pitchFamily="34" charset="0"/>
              <a:buNone/>
              <a:defRPr/>
            </a:pPr>
            <a:endParaRPr lang="en-GB" dirty="0">
              <a:latin typeface="AU Passata" pitchFamily="34" charset="0"/>
            </a:endParaRPr>
          </a:p>
        </p:txBody>
      </p:sp>
      <p:sp>
        <p:nvSpPr>
          <p:cNvPr id="13" name="SD_LAN_AUWBreak"/>
          <p:cNvSpPr txBox="1">
            <a:spLocks noChangeArrowheads="1"/>
          </p:cNvSpPr>
          <p:nvPr userDrawn="1"/>
        </p:nvSpPr>
        <p:spPr bwMode="auto">
          <a:xfrm>
            <a:off x="971550" y="4495800"/>
            <a:ext cx="638175" cy="331788"/>
          </a:xfrm>
          <a:prstGeom prst="rect">
            <a:avLst/>
          </a:prstGeom>
          <a:noFill/>
          <a:ln w="1778" algn="ctr">
            <a:noFill/>
            <a:miter lim="800000"/>
            <a:headEnd/>
            <a:tailEnd/>
          </a:ln>
          <a:effectLst/>
        </p:spPr>
        <p:txBody>
          <a:bodyPr wrap="none" lIns="0" tIns="64800" rIns="0" bIns="0">
            <a:spAutoFit/>
          </a:bodyPr>
          <a:lstStyle/>
          <a:p>
            <a:pPr>
              <a:lnSpc>
                <a:spcPct val="90000"/>
              </a:lnSpc>
              <a:buFont typeface="AU Passata" pitchFamily="34" charset="0"/>
              <a:buNone/>
              <a:defRPr/>
            </a:pPr>
            <a:r>
              <a:rPr lang="en-GB" sz="960" cap="all" dirty="0">
                <a:solidFill>
                  <a:schemeClr val="bg1"/>
                </a:solidFill>
                <a:latin typeface="AU Passata" panose="020B0503030502030804" pitchFamily="34" charset="0"/>
              </a:rPr>
              <a:t>Aarhus
University</a:t>
            </a:r>
          </a:p>
        </p:txBody>
      </p:sp>
      <p:sp>
        <p:nvSpPr>
          <p:cNvPr id="14" name="SD_OFF_Niveau1And2"/>
          <p:cNvSpPr txBox="1">
            <a:spLocks noChangeArrowheads="1"/>
          </p:cNvSpPr>
          <p:nvPr userDrawn="1"/>
        </p:nvSpPr>
        <p:spPr bwMode="auto">
          <a:xfrm>
            <a:off x="976313" y="4495800"/>
            <a:ext cx="1798637" cy="425450"/>
          </a:xfrm>
          <a:prstGeom prst="rect">
            <a:avLst/>
          </a:prstGeom>
          <a:noFill/>
          <a:ln w="1778" algn="ctr">
            <a:noFill/>
            <a:miter lim="800000"/>
            <a:headEnd/>
            <a:tailEnd/>
          </a:ln>
          <a:effectLst/>
        </p:spPr>
        <p:txBody>
          <a:bodyPr lIns="0" tIns="334800" rIns="0" bIns="0">
            <a:spAutoFit/>
          </a:bodyPr>
          <a:lstStyle/>
          <a:p>
            <a:pPr>
              <a:lnSpc>
                <a:spcPct val="95000"/>
              </a:lnSpc>
              <a:buFont typeface="AU Passata" pitchFamily="34" charset="0"/>
              <a:buNone/>
              <a:defRPr/>
            </a:pPr>
            <a:r>
              <a:rPr lang="en-GB" sz="600" cap="all" spc="40">
                <a:solidFill>
                  <a:schemeClr val="bg1"/>
                </a:solidFill>
                <a:latin typeface="AU Passata Light" pitchFamily="34" charset="0"/>
              </a:rPr>
              <a:t>Health</a:t>
            </a:r>
            <a:endParaRPr lang="en-GB" sz="600" cap="all" spc="40" dirty="0">
              <a:solidFill>
                <a:schemeClr val="bg1"/>
              </a:solidFill>
              <a:latin typeface="AU Passata Light" pitchFamily="34" charset="0"/>
            </a:endParaRPr>
          </a:p>
        </p:txBody>
      </p:sp>
      <p:sp>
        <p:nvSpPr>
          <p:cNvPr id="15" name="Pladsholder til tekst 2"/>
          <p:cNvSpPr txBox="1">
            <a:spLocks/>
          </p:cNvSpPr>
          <p:nvPr userDrawn="1"/>
        </p:nvSpPr>
        <p:spPr>
          <a:xfrm>
            <a:off x="306388" y="4495800"/>
            <a:ext cx="538162" cy="331788"/>
          </a:xfrm>
          <a:prstGeom prst="rect">
            <a:avLst/>
          </a:prstGeom>
        </p:spPr>
        <p:txBody>
          <a:bodyPr wrap="none" lIns="0" tIns="0" rIns="0" bIns="21600">
            <a:spAutoFit/>
          </a:bodyPr>
          <a:lstStyle>
            <a:lvl1pPr marL="0" indent="0" algn="l" rtl="0" eaLnBrk="1" fontAlgn="base" hangingPunct="1">
              <a:lnSpc>
                <a:spcPct val="95000"/>
              </a:lnSpc>
              <a:spcBef>
                <a:spcPts val="600"/>
              </a:spcBef>
              <a:spcAft>
                <a:spcPct val="0"/>
              </a:spcAft>
              <a:buClr>
                <a:schemeClr val="accent3"/>
              </a:buClr>
              <a:buSzPct val="75000"/>
              <a:buFont typeface="Wingdings 3" pitchFamily="18" charset="2"/>
              <a:buNone/>
              <a:defRPr sz="2200">
                <a:solidFill>
                  <a:schemeClr val="bg1"/>
                </a:solidFill>
                <a:latin typeface="AU Peto" panose="040C0B07020602020301" pitchFamily="82" charset="0"/>
                <a:ea typeface="AU Peto" panose="040C0B07020602020301" pitchFamily="82" charset="0"/>
                <a:cs typeface="+mn-cs"/>
              </a:defRPr>
            </a:lvl1pPr>
            <a:lvl2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2pPr>
            <a:lvl3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3pPr>
            <a:lvl4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4pPr>
            <a:lvl5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5pPr>
            <a:lvl6pPr marL="13525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9pPr>
          </a:lstStyle>
          <a:p>
            <a:pPr>
              <a:defRPr/>
            </a:pPr>
            <a:r>
              <a:rPr lang="en-GB" sz="2090" kern="0" dirty="0" smtClean="0"/>
              <a:t>AU</a:t>
            </a:r>
            <a:endParaRPr lang="en-GB" sz="2090" kern="0" dirty="0"/>
          </a:p>
        </p:txBody>
      </p:sp>
      <p:sp>
        <p:nvSpPr>
          <p:cNvPr id="34819" name="SD_FLD_Title"/>
          <p:cNvSpPr>
            <a:spLocks noGrp="1" noChangeArrowheads="1"/>
          </p:cNvSpPr>
          <p:nvPr>
            <p:ph type="ctrTitle"/>
          </p:nvPr>
        </p:nvSpPr>
        <p:spPr>
          <a:xfrm>
            <a:off x="989013" y="1989780"/>
            <a:ext cx="7159345" cy="1169551"/>
          </a:xfrm>
        </p:spPr>
        <p:txBody>
          <a:bodyPr anchor="t">
            <a:spAutoFit/>
          </a:bodyPr>
          <a:lstStyle>
            <a:lvl1pPr>
              <a:lnSpc>
                <a:spcPct val="95000"/>
              </a:lnSpc>
              <a:defRPr sz="4000" baseline="0" smtClean="0">
                <a:solidFill>
                  <a:schemeClr val="bg1"/>
                </a:solidFill>
              </a:defRPr>
            </a:lvl1pPr>
          </a:lstStyle>
          <a:p>
            <a:r>
              <a:rPr lang="en-GB" dirty="0" smtClean="0"/>
              <a:t>Click to edit Master title style</a:t>
            </a:r>
          </a:p>
        </p:txBody>
      </p:sp>
      <p:sp>
        <p:nvSpPr>
          <p:cNvPr id="16" name="Rectangle 6"/>
          <p:cNvSpPr>
            <a:spLocks noGrp="1" noChangeArrowheads="1"/>
          </p:cNvSpPr>
          <p:nvPr>
            <p:ph type="sldNum" sz="quarter" idx="10"/>
          </p:nvPr>
        </p:nvSpPr>
        <p:spPr/>
        <p:txBody>
          <a:bodyPr/>
          <a:lstStyle>
            <a:lvl1pPr algn="r">
              <a:lnSpc>
                <a:spcPts val="1200"/>
              </a:lnSpc>
              <a:buFontTx/>
              <a:buNone/>
              <a:defRPr sz="600" spc="40" baseline="0" smtClean="0">
                <a:solidFill>
                  <a:schemeClr val="bg1"/>
                </a:solidFill>
                <a:latin typeface="AU Passata Light" pitchFamily="34" charset="0"/>
              </a:defRPr>
            </a:lvl1pPr>
          </a:lstStyle>
          <a:p>
            <a:pPr>
              <a:defRPr/>
            </a:pPr>
            <a:fld id="{122D8FDF-CC4E-4971-927F-633CB07D57F4}" type="slidenum">
              <a:rPr lang="en-GB"/>
              <a:pPr>
                <a:defRPr/>
              </a:pPr>
              <a:t>‹nr.›</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3" name="Picture 3" descr="citat_black.ai"/>
          <p:cNvPicPr>
            <a:picLocks noChangeAspect="1"/>
          </p:cNvPicPr>
          <p:nvPr userDrawn="1"/>
        </p:nvPicPr>
        <p:blipFill>
          <a:blip r:embed="rId2"/>
          <a:srcRect/>
          <a:stretch>
            <a:fillRect/>
          </a:stretch>
        </p:blipFill>
        <p:spPr bwMode="auto">
          <a:xfrm>
            <a:off x="1014413" y="1219200"/>
            <a:ext cx="449262" cy="808038"/>
          </a:xfrm>
          <a:prstGeom prst="rect">
            <a:avLst/>
          </a:prstGeom>
          <a:noFill/>
          <a:ln w="9525">
            <a:noFill/>
            <a:miter lim="800000"/>
            <a:headEnd/>
            <a:tailEnd/>
          </a:ln>
        </p:spPr>
      </p:pic>
      <p:sp>
        <p:nvSpPr>
          <p:cNvPr id="4" name="TextBox 5"/>
          <p:cNvSpPr txBox="1"/>
          <p:nvPr userDrawn="1"/>
        </p:nvSpPr>
        <p:spPr>
          <a:xfrm>
            <a:off x="-1584325" y="1730375"/>
            <a:ext cx="1473200" cy="1165225"/>
          </a:xfrm>
          <a:prstGeom prst="rect">
            <a:avLst/>
          </a:prstGeom>
          <a:noFill/>
        </p:spPr>
        <p:txBody>
          <a:bodyPr lIns="0" tIns="0" rIns="0" bIns="0"/>
          <a:lstStyle/>
          <a:p>
            <a:pPr algn="r">
              <a:buFont typeface="AU Passata" pitchFamily="34" charset="0"/>
              <a:buNone/>
              <a:defRPr/>
            </a:pPr>
            <a:r>
              <a:rPr lang="en-GB" sz="1000" noProof="1">
                <a:solidFill>
                  <a:schemeClr val="tx1">
                    <a:lumMod val="75000"/>
                    <a:lumOff val="25000"/>
                  </a:schemeClr>
                </a:solidFill>
                <a:latin typeface="AU Passata" pitchFamily="34" charset="0"/>
              </a:rPr>
              <a:t>Eksempel på et citat</a:t>
            </a:r>
          </a:p>
          <a:p>
            <a:pPr algn="r">
              <a:buFont typeface="AU Passata" pitchFamily="34" charset="0"/>
              <a:buNone/>
              <a:defRPr/>
            </a:pPr>
            <a:endParaRPr lang="en-GB" sz="1000" noProof="1">
              <a:solidFill>
                <a:schemeClr val="tx1">
                  <a:lumMod val="75000"/>
                  <a:lumOff val="25000"/>
                </a:schemeClr>
              </a:solidFill>
              <a:latin typeface="AU Passata" pitchFamily="34" charset="0"/>
            </a:endParaRPr>
          </a:p>
          <a:p>
            <a:pPr algn="r">
              <a:buFont typeface="AU Passata" pitchFamily="34" charset="0"/>
              <a:buNone/>
              <a:defRPr/>
            </a:pPr>
            <a:r>
              <a:rPr lang="en-GB" sz="1000" noProof="1">
                <a:solidFill>
                  <a:schemeClr val="tx1">
                    <a:lumMod val="75000"/>
                    <a:lumOff val="25000"/>
                  </a:schemeClr>
                </a:solidFill>
                <a:latin typeface="AU Passata" pitchFamily="34" charset="0"/>
              </a:rPr>
              <a:t>Du kan se alle tilgængelige </a:t>
            </a:r>
          </a:p>
          <a:p>
            <a:pPr algn="r">
              <a:buFont typeface="AU Passata" pitchFamily="34" charset="0"/>
              <a:buNone/>
              <a:defRPr/>
            </a:pPr>
            <a:r>
              <a:rPr lang="en-GB" sz="1000" noProof="1">
                <a:solidFill>
                  <a:schemeClr val="tx1">
                    <a:lumMod val="75000"/>
                    <a:lumOff val="25000"/>
                  </a:schemeClr>
                </a:solidFill>
                <a:latin typeface="AU Passata" pitchFamily="34" charset="0"/>
              </a:rPr>
              <a:t>layouts ved at vælge ’Layout’ i </a:t>
            </a:r>
          </a:p>
          <a:p>
            <a:pPr algn="r">
              <a:buFont typeface="AU Passata" pitchFamily="34" charset="0"/>
              <a:buNone/>
              <a:defRPr/>
            </a:pPr>
            <a:r>
              <a:rPr lang="en-GB" sz="1000" noProof="1">
                <a:solidFill>
                  <a:schemeClr val="tx1">
                    <a:lumMod val="75000"/>
                    <a:lumOff val="25000"/>
                  </a:schemeClr>
                </a:solidFill>
                <a:latin typeface="AU Passata" pitchFamily="34" charset="0"/>
              </a:rPr>
              <a:t>højremenuen</a:t>
            </a:r>
          </a:p>
        </p:txBody>
      </p:sp>
      <p:sp>
        <p:nvSpPr>
          <p:cNvPr id="7" name="Text Placeholder 6"/>
          <p:cNvSpPr>
            <a:spLocks noGrp="1"/>
          </p:cNvSpPr>
          <p:nvPr>
            <p:ph type="body" sz="quarter" idx="11"/>
          </p:nvPr>
        </p:nvSpPr>
        <p:spPr>
          <a:xfrm>
            <a:off x="1712386" y="1725084"/>
            <a:ext cx="5687480" cy="2372254"/>
          </a:xfrm>
        </p:spPr>
        <p:txBody>
          <a:bodyPr/>
          <a:lstStyle>
            <a:lvl1pPr marL="0" indent="0">
              <a:buFontTx/>
              <a:buNone/>
              <a:defRPr/>
            </a:lvl1pPr>
            <a:lvl2pPr marL="0" indent="0">
              <a:buFontTx/>
              <a:buNone/>
              <a:defRPr/>
            </a:lvl2pPr>
          </a:lstStyle>
          <a:p>
            <a:pPr lvl="0"/>
            <a:r>
              <a:rPr lang="en-GB" dirty="0" smtClean="0"/>
              <a:t>Click to edit Master text styles</a:t>
            </a:r>
          </a:p>
          <a:p>
            <a:pPr lvl="1"/>
            <a:r>
              <a:rPr lang="en-GB" dirty="0" smtClean="0"/>
              <a:t>Second level</a:t>
            </a:r>
          </a:p>
        </p:txBody>
      </p:sp>
      <p:sp>
        <p:nvSpPr>
          <p:cNvPr id="5" name="Slide Number Placeholder 2"/>
          <p:cNvSpPr>
            <a:spLocks noGrp="1"/>
          </p:cNvSpPr>
          <p:nvPr>
            <p:ph type="sldNum" sz="quarter" idx="12"/>
          </p:nvPr>
        </p:nvSpPr>
        <p:spPr/>
        <p:txBody>
          <a:bodyPr/>
          <a:lstStyle>
            <a:lvl1pPr>
              <a:defRPr/>
            </a:lvl1pPr>
          </a:lstStyle>
          <a:p>
            <a:pPr>
              <a:defRPr/>
            </a:pPr>
            <a:fld id="{19F6B41D-98F0-4252-901A-EA901EF4F1A8}" type="slidenum">
              <a:rPr lang="en-GB"/>
              <a:pPr>
                <a:defRPr/>
              </a:pPr>
              <a:t>‹nr.›</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352425" y="167770"/>
            <a:ext cx="8440738" cy="3929567"/>
          </a:xfrm>
        </p:spPr>
        <p:txBody>
          <a:bodyPr/>
          <a:lstStyle>
            <a:lvl1pPr marL="0" indent="0">
              <a:buFontTx/>
              <a:buNone/>
              <a:defRPr/>
            </a:lvl1pPr>
          </a:lstStyle>
          <a:p>
            <a:pPr lvl="0"/>
            <a:r>
              <a:rPr lang="en-US" noProof="0" smtClean="0"/>
              <a:t>Click icon to add picture</a:t>
            </a:r>
            <a:endParaRPr lang="da-DK" noProof="0" dirty="0"/>
          </a:p>
        </p:txBody>
      </p:sp>
      <p:sp>
        <p:nvSpPr>
          <p:cNvPr id="3" name="Rectangle 6"/>
          <p:cNvSpPr>
            <a:spLocks noGrp="1" noChangeArrowheads="1"/>
          </p:cNvSpPr>
          <p:nvPr>
            <p:ph type="sldNum" sz="quarter" idx="12"/>
          </p:nvPr>
        </p:nvSpPr>
        <p:spPr>
          <a:ln/>
        </p:spPr>
        <p:txBody>
          <a:bodyPr/>
          <a:lstStyle>
            <a:lvl1pPr>
              <a:defRPr/>
            </a:lvl1pPr>
          </a:lstStyle>
          <a:p>
            <a:pPr>
              <a:defRPr/>
            </a:pPr>
            <a:fld id="{0AD76C9C-0C28-4D12-8630-B86BC14A5B92}" type="slidenum">
              <a:rPr lang="en-GB"/>
              <a:pPr>
                <a:defRPr/>
              </a:pPr>
              <a:t>‹nr.›</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ull slide picture">
    <p:spTree>
      <p:nvGrpSpPr>
        <p:cNvPr id="1" name=""/>
        <p:cNvGrpSpPr/>
        <p:nvPr/>
      </p:nvGrpSpPr>
      <p:grpSpPr>
        <a:xfrm>
          <a:off x="0" y="0"/>
          <a:ext cx="0" cy="0"/>
          <a:chOff x="0" y="0"/>
          <a:chExt cx="0" cy="0"/>
        </a:xfrm>
      </p:grpSpPr>
      <p:sp>
        <p:nvSpPr>
          <p:cNvPr id="4" name="Picture Placeholder 4"/>
          <p:cNvSpPr>
            <a:spLocks noGrp="1"/>
          </p:cNvSpPr>
          <p:nvPr>
            <p:ph type="pic" sz="quarter" idx="11"/>
          </p:nvPr>
        </p:nvSpPr>
        <p:spPr>
          <a:xfrm>
            <a:off x="352425" y="167770"/>
            <a:ext cx="8440738" cy="4734430"/>
          </a:xfrm>
        </p:spPr>
        <p:txBody>
          <a:bodyPr/>
          <a:lstStyle>
            <a:lvl1pPr marL="0" indent="0">
              <a:buFontTx/>
              <a:buNone/>
              <a:defRPr/>
            </a:lvl1pPr>
          </a:lstStyle>
          <a:p>
            <a:pPr lvl="0"/>
            <a:r>
              <a:rPr lang="en-US" noProof="0" smtClean="0"/>
              <a:t>Click icon to add picture</a:t>
            </a:r>
            <a:endParaRPr lang="da-DK" noProof="0" dirty="0"/>
          </a:p>
        </p:txBody>
      </p:sp>
      <p:sp>
        <p:nvSpPr>
          <p:cNvPr id="3" name="Slide Number Placeholder 2"/>
          <p:cNvSpPr>
            <a:spLocks noGrp="1"/>
          </p:cNvSpPr>
          <p:nvPr>
            <p:ph type="sldNum" sz="quarter" idx="12"/>
          </p:nvPr>
        </p:nvSpPr>
        <p:spPr/>
        <p:txBody>
          <a:bodyPr/>
          <a:lstStyle>
            <a:lvl1pPr>
              <a:defRPr smtClean="0">
                <a:solidFill>
                  <a:schemeClr val="tx1"/>
                </a:solidFill>
              </a:defRPr>
            </a:lvl1pPr>
          </a:lstStyle>
          <a:p>
            <a:pPr>
              <a:defRPr/>
            </a:pPr>
            <a:fld id="{EAD77D71-F802-4E63-BA9D-0E1471675C40}" type="slidenum">
              <a:rPr lang="en-GB"/>
              <a:pPr>
                <a:defRPr/>
              </a:pPr>
              <a:t>‹nr.›</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wo pictures">
    <p:spTree>
      <p:nvGrpSpPr>
        <p:cNvPr id="1" name=""/>
        <p:cNvGrpSpPr/>
        <p:nvPr/>
      </p:nvGrpSpPr>
      <p:grpSpPr>
        <a:xfrm>
          <a:off x="0" y="0"/>
          <a:ext cx="0" cy="0"/>
          <a:chOff x="0" y="0"/>
          <a:chExt cx="0" cy="0"/>
        </a:xfrm>
      </p:grpSpPr>
      <p:sp>
        <p:nvSpPr>
          <p:cNvPr id="4" name="Picture Placeholder 4"/>
          <p:cNvSpPr>
            <a:spLocks noGrp="1"/>
          </p:cNvSpPr>
          <p:nvPr>
            <p:ph type="pic" sz="quarter" idx="11"/>
          </p:nvPr>
        </p:nvSpPr>
        <p:spPr>
          <a:xfrm>
            <a:off x="352424" y="167770"/>
            <a:ext cx="4094164" cy="4734430"/>
          </a:xfrm>
        </p:spPr>
        <p:txBody>
          <a:bodyPr/>
          <a:lstStyle>
            <a:lvl1pPr marL="0" indent="0">
              <a:buFontTx/>
              <a:buNone/>
              <a:defRPr/>
            </a:lvl1pPr>
          </a:lstStyle>
          <a:p>
            <a:pPr lvl="0"/>
            <a:r>
              <a:rPr lang="en-US" noProof="0" smtClean="0"/>
              <a:t>Click icon to add picture</a:t>
            </a:r>
            <a:endParaRPr lang="da-DK" noProof="0" dirty="0"/>
          </a:p>
        </p:txBody>
      </p:sp>
      <p:sp>
        <p:nvSpPr>
          <p:cNvPr id="5" name="Picture Placeholder 4"/>
          <p:cNvSpPr>
            <a:spLocks noGrp="1"/>
          </p:cNvSpPr>
          <p:nvPr>
            <p:ph type="pic" sz="quarter" idx="12"/>
          </p:nvPr>
        </p:nvSpPr>
        <p:spPr>
          <a:xfrm>
            <a:off x="4699000" y="166688"/>
            <a:ext cx="4094163" cy="4734430"/>
          </a:xfrm>
        </p:spPr>
        <p:txBody>
          <a:bodyPr/>
          <a:lstStyle>
            <a:lvl1pPr marL="0" indent="0">
              <a:buFontTx/>
              <a:buNone/>
              <a:defRPr/>
            </a:lvl1pPr>
          </a:lstStyle>
          <a:p>
            <a:pPr lvl="0"/>
            <a:r>
              <a:rPr lang="en-US" noProof="0" smtClean="0"/>
              <a:t>Click icon to add picture</a:t>
            </a:r>
            <a:endParaRPr lang="da-DK" noProof="0" dirty="0"/>
          </a:p>
        </p:txBody>
      </p:sp>
      <p:sp>
        <p:nvSpPr>
          <p:cNvPr id="6" name="Slide Number Placeholder 2"/>
          <p:cNvSpPr>
            <a:spLocks noGrp="1"/>
          </p:cNvSpPr>
          <p:nvPr>
            <p:ph type="sldNum" sz="quarter" idx="13"/>
          </p:nvPr>
        </p:nvSpPr>
        <p:spPr/>
        <p:txBody>
          <a:bodyPr/>
          <a:lstStyle>
            <a:lvl1pPr>
              <a:defRPr smtClean="0">
                <a:solidFill>
                  <a:schemeClr val="tx1"/>
                </a:solidFill>
              </a:defRPr>
            </a:lvl1pPr>
          </a:lstStyle>
          <a:p>
            <a:pPr>
              <a:defRPr/>
            </a:pPr>
            <a:fld id="{E9593FD0-9FE0-46CF-8FB0-B8B02DADFAA5}" type="slidenum">
              <a:rPr lang="en-GB"/>
              <a:pPr>
                <a:defRPr/>
              </a:pPr>
              <a:t>‹nr.›</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ree pictures">
    <p:spTree>
      <p:nvGrpSpPr>
        <p:cNvPr id="1" name=""/>
        <p:cNvGrpSpPr/>
        <p:nvPr/>
      </p:nvGrpSpPr>
      <p:grpSpPr>
        <a:xfrm>
          <a:off x="0" y="0"/>
          <a:ext cx="0" cy="0"/>
          <a:chOff x="0" y="0"/>
          <a:chExt cx="0" cy="0"/>
        </a:xfrm>
      </p:grpSpPr>
      <p:sp>
        <p:nvSpPr>
          <p:cNvPr id="4" name="Picture Placeholder 4"/>
          <p:cNvSpPr>
            <a:spLocks noGrp="1"/>
          </p:cNvSpPr>
          <p:nvPr>
            <p:ph type="pic" sz="quarter" idx="11"/>
          </p:nvPr>
        </p:nvSpPr>
        <p:spPr>
          <a:xfrm>
            <a:off x="352424" y="167770"/>
            <a:ext cx="4094164" cy="2239200"/>
          </a:xfrm>
        </p:spPr>
        <p:txBody>
          <a:bodyPr/>
          <a:lstStyle>
            <a:lvl1pPr marL="0" indent="0">
              <a:buFontTx/>
              <a:buNone/>
              <a:defRPr/>
            </a:lvl1pPr>
          </a:lstStyle>
          <a:p>
            <a:pPr lvl="0"/>
            <a:r>
              <a:rPr lang="en-US" noProof="0" smtClean="0"/>
              <a:t>Click icon to add picture</a:t>
            </a:r>
            <a:endParaRPr lang="da-DK" noProof="0" dirty="0"/>
          </a:p>
        </p:txBody>
      </p:sp>
      <p:sp>
        <p:nvSpPr>
          <p:cNvPr id="5" name="Picture Placeholder 4"/>
          <p:cNvSpPr>
            <a:spLocks noGrp="1"/>
          </p:cNvSpPr>
          <p:nvPr>
            <p:ph type="pic" sz="quarter" idx="12"/>
          </p:nvPr>
        </p:nvSpPr>
        <p:spPr>
          <a:xfrm>
            <a:off x="4699000" y="166688"/>
            <a:ext cx="4094163" cy="4734430"/>
          </a:xfrm>
        </p:spPr>
        <p:txBody>
          <a:bodyPr/>
          <a:lstStyle>
            <a:lvl1pPr marL="0" indent="0">
              <a:buFontTx/>
              <a:buNone/>
              <a:defRPr/>
            </a:lvl1pPr>
          </a:lstStyle>
          <a:p>
            <a:pPr lvl="0"/>
            <a:r>
              <a:rPr lang="en-US" noProof="0" smtClean="0"/>
              <a:t>Click icon to add picture</a:t>
            </a:r>
            <a:endParaRPr lang="da-DK" noProof="0" dirty="0"/>
          </a:p>
        </p:txBody>
      </p:sp>
      <p:sp>
        <p:nvSpPr>
          <p:cNvPr id="7" name="Picture Placeholder 4"/>
          <p:cNvSpPr>
            <a:spLocks noGrp="1"/>
          </p:cNvSpPr>
          <p:nvPr>
            <p:ph type="pic" sz="quarter" idx="13"/>
          </p:nvPr>
        </p:nvSpPr>
        <p:spPr>
          <a:xfrm>
            <a:off x="352424" y="2663824"/>
            <a:ext cx="4094164" cy="2237293"/>
          </a:xfrm>
        </p:spPr>
        <p:txBody>
          <a:bodyPr/>
          <a:lstStyle>
            <a:lvl1pPr marL="0" indent="0">
              <a:buFontTx/>
              <a:buNone/>
              <a:defRPr/>
            </a:lvl1pPr>
          </a:lstStyle>
          <a:p>
            <a:pPr lvl="0"/>
            <a:r>
              <a:rPr lang="en-US" noProof="0" smtClean="0"/>
              <a:t>Click icon to add picture</a:t>
            </a:r>
            <a:endParaRPr lang="da-DK" noProof="0" dirty="0"/>
          </a:p>
        </p:txBody>
      </p:sp>
      <p:sp>
        <p:nvSpPr>
          <p:cNvPr id="6" name="Slide Number Placeholder 2"/>
          <p:cNvSpPr>
            <a:spLocks noGrp="1"/>
          </p:cNvSpPr>
          <p:nvPr>
            <p:ph type="sldNum" sz="quarter" idx="14"/>
          </p:nvPr>
        </p:nvSpPr>
        <p:spPr/>
        <p:txBody>
          <a:bodyPr/>
          <a:lstStyle>
            <a:lvl1pPr>
              <a:defRPr smtClean="0">
                <a:solidFill>
                  <a:schemeClr val="tx1"/>
                </a:solidFill>
              </a:defRPr>
            </a:lvl1pPr>
          </a:lstStyle>
          <a:p>
            <a:pPr>
              <a:defRPr/>
            </a:pPr>
            <a:fld id="{7644DB34-E38A-448B-BF48-068E9A7537BF}" type="slidenum">
              <a:rPr lang="en-GB"/>
              <a:pPr>
                <a:defRPr/>
              </a:pPr>
              <a:t>‹nr.›</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our pictures">
    <p:spTree>
      <p:nvGrpSpPr>
        <p:cNvPr id="1" name=""/>
        <p:cNvGrpSpPr/>
        <p:nvPr/>
      </p:nvGrpSpPr>
      <p:grpSpPr>
        <a:xfrm>
          <a:off x="0" y="0"/>
          <a:ext cx="0" cy="0"/>
          <a:chOff x="0" y="0"/>
          <a:chExt cx="0" cy="0"/>
        </a:xfrm>
      </p:grpSpPr>
      <p:sp>
        <p:nvSpPr>
          <p:cNvPr id="4" name="Picture Placeholder 4"/>
          <p:cNvSpPr>
            <a:spLocks noGrp="1"/>
          </p:cNvSpPr>
          <p:nvPr>
            <p:ph type="pic" sz="quarter" idx="11"/>
          </p:nvPr>
        </p:nvSpPr>
        <p:spPr>
          <a:xfrm>
            <a:off x="352424" y="167770"/>
            <a:ext cx="4094164" cy="2239200"/>
          </a:xfrm>
        </p:spPr>
        <p:txBody>
          <a:bodyPr/>
          <a:lstStyle>
            <a:lvl1pPr marL="0" indent="0">
              <a:buFontTx/>
              <a:buNone/>
              <a:defRPr/>
            </a:lvl1pPr>
          </a:lstStyle>
          <a:p>
            <a:pPr lvl="0"/>
            <a:r>
              <a:rPr lang="en-US" noProof="0" smtClean="0"/>
              <a:t>Click icon to add picture</a:t>
            </a:r>
            <a:endParaRPr lang="da-DK" noProof="0" dirty="0"/>
          </a:p>
        </p:txBody>
      </p:sp>
      <p:sp>
        <p:nvSpPr>
          <p:cNvPr id="7" name="Picture Placeholder 4"/>
          <p:cNvSpPr>
            <a:spLocks noGrp="1"/>
          </p:cNvSpPr>
          <p:nvPr>
            <p:ph type="pic" sz="quarter" idx="13"/>
          </p:nvPr>
        </p:nvSpPr>
        <p:spPr>
          <a:xfrm>
            <a:off x="352424" y="2663824"/>
            <a:ext cx="4094164" cy="2237293"/>
          </a:xfrm>
        </p:spPr>
        <p:txBody>
          <a:bodyPr/>
          <a:lstStyle>
            <a:lvl1pPr marL="0" indent="0">
              <a:buFontTx/>
              <a:buNone/>
              <a:defRPr/>
            </a:lvl1pPr>
          </a:lstStyle>
          <a:p>
            <a:pPr lvl="0"/>
            <a:r>
              <a:rPr lang="en-US" noProof="0" smtClean="0"/>
              <a:t>Click icon to add picture</a:t>
            </a:r>
            <a:endParaRPr lang="da-DK" noProof="0" dirty="0"/>
          </a:p>
        </p:txBody>
      </p:sp>
      <p:sp>
        <p:nvSpPr>
          <p:cNvPr id="6" name="Picture Placeholder 4"/>
          <p:cNvSpPr>
            <a:spLocks noGrp="1"/>
          </p:cNvSpPr>
          <p:nvPr>
            <p:ph type="pic" sz="quarter" idx="14"/>
          </p:nvPr>
        </p:nvSpPr>
        <p:spPr>
          <a:xfrm>
            <a:off x="4698999" y="166688"/>
            <a:ext cx="4094164" cy="2239200"/>
          </a:xfrm>
        </p:spPr>
        <p:txBody>
          <a:bodyPr/>
          <a:lstStyle>
            <a:lvl1pPr marL="0" indent="0">
              <a:buFontTx/>
              <a:buNone/>
              <a:defRPr/>
            </a:lvl1pPr>
          </a:lstStyle>
          <a:p>
            <a:pPr lvl="0"/>
            <a:r>
              <a:rPr lang="en-US" noProof="0" smtClean="0"/>
              <a:t>Click icon to add picture</a:t>
            </a:r>
            <a:endParaRPr lang="da-DK" noProof="0" dirty="0"/>
          </a:p>
        </p:txBody>
      </p:sp>
      <p:sp>
        <p:nvSpPr>
          <p:cNvPr id="8" name="Picture Placeholder 4"/>
          <p:cNvSpPr>
            <a:spLocks noGrp="1"/>
          </p:cNvSpPr>
          <p:nvPr>
            <p:ph type="pic" sz="quarter" idx="15"/>
          </p:nvPr>
        </p:nvSpPr>
        <p:spPr>
          <a:xfrm>
            <a:off x="4698999" y="2662742"/>
            <a:ext cx="4094164" cy="2237293"/>
          </a:xfrm>
        </p:spPr>
        <p:txBody>
          <a:bodyPr/>
          <a:lstStyle>
            <a:lvl1pPr marL="0" indent="0">
              <a:buFontTx/>
              <a:buNone/>
              <a:defRPr/>
            </a:lvl1pPr>
          </a:lstStyle>
          <a:p>
            <a:pPr lvl="0"/>
            <a:r>
              <a:rPr lang="en-US" noProof="0" smtClean="0"/>
              <a:t>Click icon to add picture</a:t>
            </a:r>
            <a:endParaRPr lang="da-DK" noProof="0" dirty="0"/>
          </a:p>
        </p:txBody>
      </p:sp>
      <p:sp>
        <p:nvSpPr>
          <p:cNvPr id="9" name="Slide Number Placeholder 2"/>
          <p:cNvSpPr>
            <a:spLocks noGrp="1"/>
          </p:cNvSpPr>
          <p:nvPr>
            <p:ph type="sldNum" sz="quarter" idx="16"/>
          </p:nvPr>
        </p:nvSpPr>
        <p:spPr/>
        <p:txBody>
          <a:bodyPr/>
          <a:lstStyle>
            <a:lvl1pPr>
              <a:defRPr smtClean="0">
                <a:solidFill>
                  <a:schemeClr val="tx1"/>
                </a:solidFill>
              </a:defRPr>
            </a:lvl1pPr>
          </a:lstStyle>
          <a:p>
            <a:pPr>
              <a:defRPr/>
            </a:pPr>
            <a:fld id="{CBEE10FD-ADE2-4081-BB90-AF17972FB974}" type="slidenum">
              <a:rPr lang="en-GB"/>
              <a:pPr>
                <a:defRPr/>
              </a:pPr>
              <a:t>‹nr.›</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un titel">
    <p:spTree>
      <p:nvGrpSpPr>
        <p:cNvPr id="1" name=""/>
        <p:cNvGrpSpPr/>
        <p:nvPr/>
      </p:nvGrpSpPr>
      <p:grpSpPr>
        <a:xfrm>
          <a:off x="0" y="0"/>
          <a:ext cx="0" cy="0"/>
          <a:chOff x="0" y="0"/>
          <a:chExt cx="0" cy="0"/>
        </a:xfrm>
      </p:grpSpPr>
      <p:sp>
        <p:nvSpPr>
          <p:cNvPr id="3" name="Black Rectangle"/>
          <p:cNvSpPr/>
          <p:nvPr userDrawn="1"/>
        </p:nvSpPr>
        <p:spPr>
          <a:xfrm>
            <a:off x="352425" y="1323975"/>
            <a:ext cx="736600" cy="460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4" name="TextBox 5"/>
          <p:cNvSpPr txBox="1"/>
          <p:nvPr userDrawn="1"/>
        </p:nvSpPr>
        <p:spPr>
          <a:xfrm>
            <a:off x="-1620838" y="766763"/>
            <a:ext cx="1509713" cy="355600"/>
          </a:xfrm>
          <a:prstGeom prst="rect">
            <a:avLst/>
          </a:prstGeom>
          <a:noFill/>
        </p:spPr>
        <p:txBody>
          <a:bodyPr lIns="0" tIns="0" rIns="0" bIns="0"/>
          <a:lstStyle/>
          <a:p>
            <a:pPr algn="r">
              <a:buFont typeface="AU Passata" pitchFamily="34" charset="0"/>
              <a:buNone/>
              <a:defRPr/>
            </a:pPr>
            <a:r>
              <a:rPr lang="en-GB" sz="1000" noProof="1">
                <a:solidFill>
                  <a:schemeClr val="tx1">
                    <a:lumMod val="75000"/>
                    <a:lumOff val="25000"/>
                  </a:schemeClr>
                </a:solidFill>
                <a:latin typeface="AU Passata" pitchFamily="34" charset="0"/>
              </a:rPr>
              <a:t>Ændr 2. linje i overskriften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til AU Passata Light</a:t>
            </a:r>
          </a:p>
        </p:txBody>
      </p:sp>
      <p:sp>
        <p:nvSpPr>
          <p:cNvPr id="5" name="Title 4"/>
          <p:cNvSpPr>
            <a:spLocks noGrp="1"/>
          </p:cNvSpPr>
          <p:nvPr>
            <p:ph type="title"/>
          </p:nvPr>
        </p:nvSpPr>
        <p:spPr/>
        <p:txBody>
          <a:bodyPr/>
          <a:lstStyle/>
          <a:p>
            <a:r>
              <a:rPr lang="en-GB" dirty="0" smtClean="0"/>
              <a:t>Click to edit Master title style</a:t>
            </a:r>
            <a:endParaRPr lang="en-GB" dirty="0"/>
          </a:p>
        </p:txBody>
      </p:sp>
      <p:sp>
        <p:nvSpPr>
          <p:cNvPr id="6" name="Rectangle 6"/>
          <p:cNvSpPr>
            <a:spLocks noGrp="1" noChangeArrowheads="1"/>
          </p:cNvSpPr>
          <p:nvPr>
            <p:ph type="sldNum" sz="quarter" idx="10"/>
          </p:nvPr>
        </p:nvSpPr>
        <p:spPr/>
        <p:txBody>
          <a:bodyPr/>
          <a:lstStyle>
            <a:lvl1pPr>
              <a:defRPr smtClean="0"/>
            </a:lvl1pPr>
          </a:lstStyle>
          <a:p>
            <a:pPr>
              <a:defRPr/>
            </a:pPr>
            <a:fld id="{DD4D650B-4ABD-47F4-8E5A-D41031B2EC41}" type="slidenum">
              <a:rPr lang="en-GB"/>
              <a:pPr>
                <a:defRPr/>
              </a:pPr>
              <a:t>‹nr.›</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0D972F4-C6DC-43DD-8D37-07E64CAC0638}" type="slidenum">
              <a:rPr lang="en-GB"/>
              <a:pPr>
                <a:defRPr/>
              </a:pPr>
              <a:t>‹nr.›</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3" name="Rectangle 15"/>
          <p:cNvSpPr/>
          <p:nvPr userDrawn="1"/>
        </p:nvSpPr>
        <p:spPr>
          <a:xfrm>
            <a:off x="0" y="0"/>
            <a:ext cx="9144000" cy="5143500"/>
          </a:xfrm>
          <a:prstGeom prst="rect">
            <a:avLst/>
          </a:prstGeom>
          <a:gradFill flip="none" rotWithShape="1">
            <a:gsLst>
              <a:gs pos="50000">
                <a:schemeClr val="bg2">
                  <a:lumMod val="80000"/>
                </a:schemeClr>
              </a:gs>
              <a:gs pos="0">
                <a:schemeClr val="bg2"/>
              </a:gs>
              <a:gs pos="100000">
                <a:schemeClr val="tx2"/>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5" name="SD_FLD_DocumentDate"/>
          <p:cNvSpPr txBox="1">
            <a:spLocks noChangeArrowheads="1"/>
          </p:cNvSpPr>
          <p:nvPr userDrawn="1"/>
        </p:nvSpPr>
        <p:spPr bwMode="auto">
          <a:xfrm>
            <a:off x="7045325" y="4495800"/>
            <a:ext cx="1746250"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r>
              <a:rPr lang="en-GB" sz="800" cap="all">
                <a:solidFill>
                  <a:schemeClr val="bg1"/>
                </a:solidFill>
                <a:latin typeface="AU Passata Light" pitchFamily="34" charset="0"/>
              </a:rPr>
              <a:t>04 May 2015</a:t>
            </a:r>
            <a:endParaRPr lang="en-GB" sz="800" cap="all" dirty="0">
              <a:solidFill>
                <a:schemeClr val="bg1"/>
              </a:solidFill>
              <a:latin typeface="AU Passata Light" pitchFamily="34" charset="0"/>
            </a:endParaRPr>
          </a:p>
        </p:txBody>
      </p:sp>
      <p:sp>
        <p:nvSpPr>
          <p:cNvPr id="6" name="SD_FLD_Event"/>
          <p:cNvSpPr txBox="1">
            <a:spLocks noChangeArrowheads="1"/>
          </p:cNvSpPr>
          <p:nvPr userDrawn="1"/>
        </p:nvSpPr>
        <p:spPr bwMode="auto">
          <a:xfrm>
            <a:off x="7045325" y="4495800"/>
            <a:ext cx="1751013" cy="109538"/>
          </a:xfrm>
          <a:prstGeom prst="rect">
            <a:avLst/>
          </a:prstGeom>
          <a:noFill/>
          <a:ln w="1778" algn="ctr">
            <a:noFill/>
            <a:miter lim="800000"/>
            <a:headEnd/>
            <a:tailEnd/>
          </a:ln>
          <a:effectLst/>
        </p:spPr>
        <p:txBody>
          <a:bodyPr lIns="0" tIns="90000" rIns="0" bIns="0"/>
          <a:lstStyle/>
          <a:p>
            <a:pPr algn="r">
              <a:lnSpc>
                <a:spcPct val="95000"/>
              </a:lnSpc>
              <a:buFont typeface="AU Passata" pitchFamily="34" charset="0"/>
              <a:buNone/>
              <a:defRPr/>
            </a:pPr>
            <a:endParaRPr lang="en-GB" sz="800" b="1" cap="all" dirty="0">
              <a:solidFill>
                <a:schemeClr val="bg1"/>
              </a:solidFill>
              <a:latin typeface="AU Passata" pitchFamily="34" charset="0"/>
            </a:endParaRPr>
          </a:p>
        </p:txBody>
      </p:sp>
      <p:sp>
        <p:nvSpPr>
          <p:cNvPr id="7" name="White Rectangle"/>
          <p:cNvSpPr/>
          <p:nvPr userDrawn="1"/>
        </p:nvSpPr>
        <p:spPr>
          <a:xfrm>
            <a:off x="8359775" y="4402138"/>
            <a:ext cx="433388" cy="539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a:p>
            <a:pPr algn="ctr">
              <a:lnSpc>
                <a:spcPts val="3600"/>
              </a:lnSpc>
              <a:buFont typeface="AU Passata" pitchFamily="34" charset="0"/>
              <a:buNone/>
              <a:defRPr/>
            </a:pPr>
            <a:endParaRPr lang="en-GB" dirty="0"/>
          </a:p>
        </p:txBody>
      </p:sp>
      <p:sp>
        <p:nvSpPr>
          <p:cNvPr id="8" name="SD_USR_Title"/>
          <p:cNvSpPr txBox="1">
            <a:spLocks noChangeArrowheads="1"/>
          </p:cNvSpPr>
          <p:nvPr userDrawn="1"/>
        </p:nvSpPr>
        <p:spPr bwMode="auto">
          <a:xfrm>
            <a:off x="4748213" y="4495800"/>
            <a:ext cx="2238375"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endParaRPr lang="en-GB" sz="800" cap="all" dirty="0">
              <a:solidFill>
                <a:schemeClr val="bg1"/>
              </a:solidFill>
              <a:latin typeface="AU Passata Light" pitchFamily="34" charset="0"/>
            </a:endParaRPr>
          </a:p>
        </p:txBody>
      </p:sp>
      <p:sp>
        <p:nvSpPr>
          <p:cNvPr id="9" name="SD_USR_Name"/>
          <p:cNvSpPr txBox="1">
            <a:spLocks noChangeArrowheads="1"/>
          </p:cNvSpPr>
          <p:nvPr userDrawn="1"/>
        </p:nvSpPr>
        <p:spPr bwMode="auto">
          <a:xfrm>
            <a:off x="4748213" y="4495800"/>
            <a:ext cx="2238375" cy="207963"/>
          </a:xfrm>
          <a:prstGeom prst="rect">
            <a:avLst/>
          </a:prstGeom>
          <a:noFill/>
          <a:ln w="1778" algn="ctr">
            <a:noFill/>
            <a:miter lim="800000"/>
            <a:headEnd/>
            <a:tailEnd/>
          </a:ln>
          <a:effectLst/>
        </p:spPr>
        <p:txBody>
          <a:bodyPr lIns="0" tIns="90000" rIns="0" bIns="0">
            <a:spAutoFit/>
          </a:bodyPr>
          <a:lstStyle/>
          <a:p>
            <a:pPr algn="r">
              <a:lnSpc>
                <a:spcPct val="95000"/>
              </a:lnSpc>
              <a:buFont typeface="AU Passata" pitchFamily="34" charset="0"/>
              <a:buNone/>
              <a:defRPr/>
            </a:pPr>
            <a:r>
              <a:rPr lang="en-GB" sz="800" b="1" cap="all">
                <a:solidFill>
                  <a:schemeClr val="bg1"/>
                </a:solidFill>
                <a:latin typeface="AU Passata" pitchFamily="34" charset="0"/>
              </a:rPr>
              <a:t>Lise Wogensen Bach</a:t>
            </a:r>
            <a:endParaRPr lang="en-GB" sz="800" b="1" cap="all" dirty="0">
              <a:solidFill>
                <a:schemeClr val="bg1"/>
              </a:solidFill>
              <a:latin typeface="AU Passata" pitchFamily="34" charset="0"/>
            </a:endParaRPr>
          </a:p>
        </p:txBody>
      </p:sp>
      <p:sp>
        <p:nvSpPr>
          <p:cNvPr id="10" name="SD_ART_SecondaryLogo"/>
          <p:cNvSpPr>
            <a:spLocks noChangeArrowheads="1"/>
          </p:cNvSpPr>
          <p:nvPr userDrawn="1"/>
        </p:nvSpPr>
        <p:spPr bwMode="auto">
          <a:xfrm>
            <a:off x="2843213" y="4583113"/>
            <a:ext cx="1509712" cy="315912"/>
          </a:xfrm>
          <a:prstGeom prst="rect">
            <a:avLst/>
          </a:prstGeom>
          <a:solidFill>
            <a:schemeClr val="bg1">
              <a:alpha val="0"/>
            </a:schemeClr>
          </a:solidFill>
          <a:ln w="1778" algn="ctr">
            <a:noFill/>
            <a:miter lim="800000"/>
            <a:headEnd/>
            <a:tailEnd/>
          </a:ln>
          <a:effectLst/>
        </p:spPr>
        <p:txBody>
          <a:bodyPr anchor="ctr"/>
          <a:lstStyle/>
          <a:p>
            <a:pPr>
              <a:lnSpc>
                <a:spcPts val="3600"/>
              </a:lnSpc>
              <a:buFont typeface="AU Passata" pitchFamily="34" charset="0"/>
              <a:buNone/>
              <a:defRPr/>
            </a:pPr>
            <a:endParaRPr lang="en-GB" dirty="0">
              <a:latin typeface="AU Passata" pitchFamily="34" charset="0"/>
            </a:endParaRPr>
          </a:p>
        </p:txBody>
      </p:sp>
      <p:sp>
        <p:nvSpPr>
          <p:cNvPr id="11" name="SD_LAN_AUWBreak"/>
          <p:cNvSpPr txBox="1">
            <a:spLocks noChangeArrowheads="1"/>
          </p:cNvSpPr>
          <p:nvPr userDrawn="1"/>
        </p:nvSpPr>
        <p:spPr bwMode="auto">
          <a:xfrm>
            <a:off x="971550" y="4495800"/>
            <a:ext cx="638175" cy="331788"/>
          </a:xfrm>
          <a:prstGeom prst="rect">
            <a:avLst/>
          </a:prstGeom>
          <a:noFill/>
          <a:ln w="1778" algn="ctr">
            <a:noFill/>
            <a:miter lim="800000"/>
            <a:headEnd/>
            <a:tailEnd/>
          </a:ln>
          <a:effectLst/>
        </p:spPr>
        <p:txBody>
          <a:bodyPr wrap="none" lIns="0" tIns="64800" rIns="0" bIns="0">
            <a:spAutoFit/>
          </a:bodyPr>
          <a:lstStyle/>
          <a:p>
            <a:pPr>
              <a:lnSpc>
                <a:spcPct val="90000"/>
              </a:lnSpc>
              <a:buFont typeface="AU Passata" pitchFamily="34" charset="0"/>
              <a:buNone/>
              <a:defRPr/>
            </a:pPr>
            <a:r>
              <a:rPr lang="en-GB" sz="960" cap="all" dirty="0">
                <a:solidFill>
                  <a:schemeClr val="bg1"/>
                </a:solidFill>
                <a:latin typeface="AU Passata" panose="020B0503030502030804" pitchFamily="34" charset="0"/>
              </a:rPr>
              <a:t>Aarhus
University</a:t>
            </a:r>
          </a:p>
        </p:txBody>
      </p:sp>
      <p:sp>
        <p:nvSpPr>
          <p:cNvPr id="12" name="SD_OFF_Niveau1And2"/>
          <p:cNvSpPr txBox="1">
            <a:spLocks noChangeArrowheads="1"/>
          </p:cNvSpPr>
          <p:nvPr userDrawn="1"/>
        </p:nvSpPr>
        <p:spPr bwMode="auto">
          <a:xfrm>
            <a:off x="976313" y="4495800"/>
            <a:ext cx="1798637" cy="425450"/>
          </a:xfrm>
          <a:prstGeom prst="rect">
            <a:avLst/>
          </a:prstGeom>
          <a:noFill/>
          <a:ln w="1778" algn="ctr">
            <a:noFill/>
            <a:miter lim="800000"/>
            <a:headEnd/>
            <a:tailEnd/>
          </a:ln>
          <a:effectLst/>
        </p:spPr>
        <p:txBody>
          <a:bodyPr lIns="0" tIns="334800" rIns="0" bIns="0">
            <a:spAutoFit/>
          </a:bodyPr>
          <a:lstStyle/>
          <a:p>
            <a:pPr>
              <a:lnSpc>
                <a:spcPct val="95000"/>
              </a:lnSpc>
              <a:buFont typeface="AU Passata" pitchFamily="34" charset="0"/>
              <a:buNone/>
              <a:defRPr/>
            </a:pPr>
            <a:r>
              <a:rPr lang="en-GB" sz="600" cap="all" spc="40">
                <a:solidFill>
                  <a:schemeClr val="bg1"/>
                </a:solidFill>
                <a:latin typeface="AU Passata Light" pitchFamily="34" charset="0"/>
              </a:rPr>
              <a:t>Health</a:t>
            </a:r>
            <a:endParaRPr lang="en-GB" sz="600" cap="all" spc="40" dirty="0">
              <a:solidFill>
                <a:schemeClr val="bg1"/>
              </a:solidFill>
              <a:latin typeface="AU Passata Light" pitchFamily="34" charset="0"/>
            </a:endParaRPr>
          </a:p>
        </p:txBody>
      </p:sp>
      <p:sp>
        <p:nvSpPr>
          <p:cNvPr id="13" name="Pladsholder til tekst 2"/>
          <p:cNvSpPr txBox="1">
            <a:spLocks/>
          </p:cNvSpPr>
          <p:nvPr userDrawn="1"/>
        </p:nvSpPr>
        <p:spPr>
          <a:xfrm>
            <a:off x="306388" y="4495800"/>
            <a:ext cx="538162" cy="331788"/>
          </a:xfrm>
          <a:prstGeom prst="rect">
            <a:avLst/>
          </a:prstGeom>
        </p:spPr>
        <p:txBody>
          <a:bodyPr wrap="none" lIns="0" tIns="0" rIns="0" bIns="21600">
            <a:spAutoFit/>
          </a:bodyPr>
          <a:lstStyle>
            <a:lvl1pPr marL="0" indent="0" algn="l" rtl="0" eaLnBrk="1" fontAlgn="base" hangingPunct="1">
              <a:lnSpc>
                <a:spcPct val="95000"/>
              </a:lnSpc>
              <a:spcBef>
                <a:spcPts val="600"/>
              </a:spcBef>
              <a:spcAft>
                <a:spcPct val="0"/>
              </a:spcAft>
              <a:buClr>
                <a:schemeClr val="accent3"/>
              </a:buClr>
              <a:buSzPct val="75000"/>
              <a:buFont typeface="Wingdings 3" pitchFamily="18" charset="2"/>
              <a:buNone/>
              <a:defRPr sz="2200">
                <a:solidFill>
                  <a:schemeClr val="bg1"/>
                </a:solidFill>
                <a:latin typeface="AU Peto" panose="040C0B07020602020301" pitchFamily="82" charset="0"/>
                <a:ea typeface="AU Peto" panose="040C0B07020602020301" pitchFamily="82" charset="0"/>
                <a:cs typeface="+mn-cs"/>
              </a:defRPr>
            </a:lvl1pPr>
            <a:lvl2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2pPr>
            <a:lvl3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3pPr>
            <a:lvl4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4pPr>
            <a:lvl5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5pPr>
            <a:lvl6pPr marL="13525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9pPr>
          </a:lstStyle>
          <a:p>
            <a:pPr>
              <a:defRPr/>
            </a:pPr>
            <a:r>
              <a:rPr lang="en-GB" sz="2090" kern="0" dirty="0" smtClean="0"/>
              <a:t>AU</a:t>
            </a:r>
            <a:endParaRPr lang="en-GB" sz="2090" kern="0" dirty="0"/>
          </a:p>
        </p:txBody>
      </p:sp>
      <p:sp>
        <p:nvSpPr>
          <p:cNvPr id="4" name="Text Placeholder 3"/>
          <p:cNvSpPr>
            <a:spLocks noGrp="1"/>
          </p:cNvSpPr>
          <p:nvPr>
            <p:ph type="body" sz="quarter" idx="11"/>
          </p:nvPr>
        </p:nvSpPr>
        <p:spPr>
          <a:xfrm>
            <a:off x="1885846" y="1851670"/>
            <a:ext cx="5372308" cy="1309564"/>
          </a:xfrm>
        </p:spPr>
        <p:txBody>
          <a:bodyPr anchor="ctr"/>
          <a:lstStyle>
            <a:lvl1pPr marL="0" indent="0" algn="ctr">
              <a:buFontTx/>
              <a:buNone/>
              <a:defRPr sz="3000" b="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Click to edit Master text styles</a:t>
            </a:r>
          </a:p>
        </p:txBody>
      </p:sp>
      <p:sp>
        <p:nvSpPr>
          <p:cNvPr id="14" name="Rectangle 6"/>
          <p:cNvSpPr>
            <a:spLocks noGrp="1" noChangeArrowheads="1"/>
          </p:cNvSpPr>
          <p:nvPr>
            <p:ph type="sldNum" sz="quarter" idx="12"/>
          </p:nvPr>
        </p:nvSpPr>
        <p:spPr/>
        <p:txBody>
          <a:bodyPr/>
          <a:lstStyle>
            <a:lvl1pPr algn="r">
              <a:lnSpc>
                <a:spcPts val="1200"/>
              </a:lnSpc>
              <a:buFontTx/>
              <a:buNone/>
              <a:defRPr sz="600" spc="40" baseline="0" smtClean="0">
                <a:solidFill>
                  <a:schemeClr val="bg1"/>
                </a:solidFill>
                <a:latin typeface="AU Passata Light" pitchFamily="34" charset="0"/>
              </a:defRPr>
            </a:lvl1pPr>
          </a:lstStyle>
          <a:p>
            <a:pPr>
              <a:defRPr/>
            </a:pPr>
            <a:fld id="{5CB29155-85D9-48AD-B765-1C89FD3D2911}" type="slidenum">
              <a:rPr lang="en-GB"/>
              <a:pPr>
                <a:defRPr/>
              </a:pPr>
              <a:t>‹nr.›</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End slide Aarhus Universitet">
    <p:spTree>
      <p:nvGrpSpPr>
        <p:cNvPr id="1" name=""/>
        <p:cNvGrpSpPr/>
        <p:nvPr/>
      </p:nvGrpSpPr>
      <p:grpSpPr>
        <a:xfrm>
          <a:off x="0" y="0"/>
          <a:ext cx="0" cy="0"/>
          <a:chOff x="0" y="0"/>
          <a:chExt cx="0" cy="0"/>
        </a:xfrm>
      </p:grpSpPr>
      <p:sp>
        <p:nvSpPr>
          <p:cNvPr id="2" name="Rectangle 7"/>
          <p:cNvSpPr/>
          <p:nvPr userDrawn="1"/>
        </p:nvSpPr>
        <p:spPr>
          <a:xfrm>
            <a:off x="0" y="0"/>
            <a:ext cx="9144000" cy="5143500"/>
          </a:xfrm>
          <a:prstGeom prst="rect">
            <a:avLst/>
          </a:prstGeom>
          <a:gradFill flip="none" rotWithShape="1">
            <a:gsLst>
              <a:gs pos="50000">
                <a:schemeClr val="bg2">
                  <a:lumMod val="80000"/>
                </a:schemeClr>
              </a:gs>
              <a:gs pos="0">
                <a:schemeClr val="bg2"/>
              </a:gs>
              <a:gs pos="100000">
                <a:schemeClr val="tx2"/>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3" name="SD_LAN_AUWBreak"/>
          <p:cNvSpPr txBox="1">
            <a:spLocks noChangeArrowheads="1"/>
          </p:cNvSpPr>
          <p:nvPr userDrawn="1"/>
        </p:nvSpPr>
        <p:spPr bwMode="auto">
          <a:xfrm>
            <a:off x="4597400" y="2052638"/>
            <a:ext cx="1931988" cy="1050925"/>
          </a:xfrm>
          <a:prstGeom prst="rect">
            <a:avLst/>
          </a:prstGeom>
          <a:noFill/>
          <a:ln w="1778" algn="ctr">
            <a:noFill/>
            <a:miter lim="800000"/>
            <a:headEnd/>
            <a:tailEnd/>
          </a:ln>
          <a:effectLst/>
        </p:spPr>
        <p:txBody>
          <a:bodyPr wrap="none" lIns="0" tIns="201600" rIns="0" bIns="0">
            <a:spAutoFit/>
          </a:bodyPr>
          <a:lstStyle/>
          <a:p>
            <a:pPr>
              <a:lnSpc>
                <a:spcPct val="95000"/>
              </a:lnSpc>
              <a:buFont typeface="AU Passata" pitchFamily="34" charset="0"/>
              <a:buNone/>
              <a:defRPr/>
            </a:pPr>
            <a:r>
              <a:rPr lang="en-GB" sz="2900" cap="all" dirty="0">
                <a:solidFill>
                  <a:schemeClr val="bg1"/>
                </a:solidFill>
                <a:latin typeface="AU Passata" pitchFamily="34" charset="0"/>
              </a:rPr>
              <a:t>Aarhus
University</a:t>
            </a:r>
          </a:p>
        </p:txBody>
      </p:sp>
      <p:sp>
        <p:nvSpPr>
          <p:cNvPr id="4" name="Pladsholder til tekst 2"/>
          <p:cNvSpPr txBox="1">
            <a:spLocks/>
          </p:cNvSpPr>
          <p:nvPr userDrawn="1"/>
        </p:nvSpPr>
        <p:spPr>
          <a:xfrm>
            <a:off x="2447925" y="2052638"/>
            <a:ext cx="1719263" cy="1057275"/>
          </a:xfrm>
          <a:prstGeom prst="rect">
            <a:avLst/>
          </a:prstGeom>
        </p:spPr>
        <p:txBody>
          <a:bodyPr wrap="none" lIns="0" tIns="0" rIns="0" bIns="75600">
            <a:spAutoFit/>
          </a:bodyPr>
          <a:lstStyle>
            <a:lvl1pPr marL="0" indent="0" algn="l" rtl="0" eaLnBrk="1" fontAlgn="base" hangingPunct="1">
              <a:lnSpc>
                <a:spcPct val="95000"/>
              </a:lnSpc>
              <a:spcBef>
                <a:spcPts val="600"/>
              </a:spcBef>
              <a:spcAft>
                <a:spcPct val="0"/>
              </a:spcAft>
              <a:buClr>
                <a:schemeClr val="accent3"/>
              </a:buClr>
              <a:buSzPct val="75000"/>
              <a:buFont typeface="Wingdings 3" pitchFamily="18" charset="2"/>
              <a:buNone/>
              <a:defRPr sz="2200">
                <a:solidFill>
                  <a:schemeClr val="bg1"/>
                </a:solidFill>
                <a:latin typeface="AU Peto" panose="040C0B07020602020301" pitchFamily="82" charset="0"/>
                <a:ea typeface="AU Peto" panose="040C0B07020602020301" pitchFamily="82" charset="0"/>
                <a:cs typeface="+mn-cs"/>
              </a:defRPr>
            </a:lvl1pPr>
            <a:lvl2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2pPr>
            <a:lvl3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3pPr>
            <a:lvl4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4pPr>
            <a:lvl5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5pPr>
            <a:lvl6pPr marL="13525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9pPr>
          </a:lstStyle>
          <a:p>
            <a:pPr algn="r">
              <a:defRPr/>
            </a:pPr>
            <a:r>
              <a:rPr lang="en-GB" sz="6700" kern="0" dirty="0" smtClean="0"/>
              <a:t>AU</a:t>
            </a:r>
            <a:endParaRPr lang="en-GB" sz="6700" kern="0" dirty="0"/>
          </a:p>
        </p:txBody>
      </p:sp>
      <p:sp>
        <p:nvSpPr>
          <p:cNvPr id="5" name="Slide Number Placeholder 8"/>
          <p:cNvSpPr>
            <a:spLocks noGrp="1"/>
          </p:cNvSpPr>
          <p:nvPr>
            <p:ph type="sldNum" sz="quarter" idx="10"/>
          </p:nvPr>
        </p:nvSpPr>
        <p:spPr>
          <a:xfrm>
            <a:off x="8785225" y="5033963"/>
            <a:ext cx="358775" cy="492125"/>
          </a:xfrm>
        </p:spPr>
        <p:txBody>
          <a:bodyPr/>
          <a:lstStyle>
            <a:lvl1pPr>
              <a:defRPr sz="100" smtClean="0">
                <a:solidFill>
                  <a:schemeClr val="tx2"/>
                </a:solidFill>
              </a:defRPr>
            </a:lvl1pPr>
          </a:lstStyle>
          <a:p>
            <a:pPr>
              <a:defRPr/>
            </a:pPr>
            <a:fld id="{AD466BC6-9067-4E61-B0FF-50039A95CFC2}" type="slidenum">
              <a:rPr lang="en-GB"/>
              <a:pPr>
                <a:defRPr/>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text">
    <p:spTree>
      <p:nvGrpSpPr>
        <p:cNvPr id="1" name=""/>
        <p:cNvGrpSpPr/>
        <p:nvPr/>
      </p:nvGrpSpPr>
      <p:grpSpPr>
        <a:xfrm>
          <a:off x="0" y="0"/>
          <a:ext cx="0" cy="0"/>
          <a:chOff x="0" y="0"/>
          <a:chExt cx="0" cy="0"/>
        </a:xfrm>
      </p:grpSpPr>
      <p:sp>
        <p:nvSpPr>
          <p:cNvPr id="5" name="Rectangle 20"/>
          <p:cNvSpPr/>
          <p:nvPr userDrawn="1"/>
        </p:nvSpPr>
        <p:spPr>
          <a:xfrm>
            <a:off x="0" y="0"/>
            <a:ext cx="9144000" cy="5143500"/>
          </a:xfrm>
          <a:prstGeom prst="rect">
            <a:avLst/>
          </a:prstGeom>
          <a:gradFill flip="none" rotWithShape="1">
            <a:gsLst>
              <a:gs pos="50000">
                <a:schemeClr val="bg2">
                  <a:lumMod val="80000"/>
                </a:schemeClr>
              </a:gs>
              <a:gs pos="0">
                <a:schemeClr val="bg2"/>
              </a:gs>
              <a:gs pos="100000">
                <a:schemeClr val="tx2"/>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6" name="White Top Rectangle"/>
          <p:cNvSpPr>
            <a:spLocks noChangeArrowheads="1"/>
          </p:cNvSpPr>
          <p:nvPr userDrawn="1"/>
        </p:nvSpPr>
        <p:spPr bwMode="auto">
          <a:xfrm>
            <a:off x="1022350" y="2517775"/>
            <a:ext cx="738188" cy="53975"/>
          </a:xfrm>
          <a:prstGeom prst="rect">
            <a:avLst/>
          </a:prstGeom>
          <a:solidFill>
            <a:schemeClr val="bg1"/>
          </a:solidFill>
          <a:ln w="9525">
            <a:noFill/>
            <a:miter lim="800000"/>
            <a:headEnd/>
            <a:tailEnd/>
          </a:ln>
          <a:effectLst/>
        </p:spPr>
        <p:txBody>
          <a:bodyPr wrap="none" anchor="ctr"/>
          <a:lstStyle/>
          <a:p>
            <a:pPr>
              <a:lnSpc>
                <a:spcPts val="3600"/>
              </a:lnSpc>
              <a:buFont typeface="AU Passata" pitchFamily="34" charset="0"/>
              <a:buNone/>
              <a:defRPr/>
            </a:pPr>
            <a:endParaRPr lang="en-GB" dirty="0">
              <a:latin typeface="AU Passata" pitchFamily="34" charset="0"/>
            </a:endParaRPr>
          </a:p>
        </p:txBody>
      </p:sp>
      <p:sp>
        <p:nvSpPr>
          <p:cNvPr id="7" name="TextBox 21"/>
          <p:cNvSpPr txBox="1"/>
          <p:nvPr userDrawn="1"/>
        </p:nvSpPr>
        <p:spPr>
          <a:xfrm>
            <a:off x="-1620838" y="2022475"/>
            <a:ext cx="1509713" cy="554038"/>
          </a:xfrm>
          <a:prstGeom prst="rect">
            <a:avLst/>
          </a:prstGeom>
          <a:noFill/>
        </p:spPr>
        <p:txBody>
          <a:bodyPr lIns="0" tIns="0" rIns="0" bIns="0"/>
          <a:lstStyle/>
          <a:p>
            <a:pPr algn="r">
              <a:buFont typeface="AU Passata" pitchFamily="34" charset="0"/>
              <a:buNone/>
              <a:defRPr/>
            </a:pPr>
            <a:r>
              <a:rPr lang="en-GB" sz="1000" noProof="1">
                <a:solidFill>
                  <a:schemeClr val="tx1">
                    <a:lumMod val="75000"/>
                    <a:lumOff val="25000"/>
                  </a:schemeClr>
                </a:solidFill>
                <a:latin typeface="AU Passata" pitchFamily="34" charset="0"/>
              </a:rPr>
              <a:t>Ændr 2. linje i overskriften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til AU Passata Light</a:t>
            </a:r>
          </a:p>
        </p:txBody>
      </p:sp>
      <p:sp>
        <p:nvSpPr>
          <p:cNvPr id="8" name="SD_FLD_DocumentDate"/>
          <p:cNvSpPr txBox="1">
            <a:spLocks noChangeArrowheads="1"/>
          </p:cNvSpPr>
          <p:nvPr userDrawn="1"/>
        </p:nvSpPr>
        <p:spPr bwMode="auto">
          <a:xfrm>
            <a:off x="7045325" y="4495800"/>
            <a:ext cx="1746250"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r>
              <a:rPr lang="en-GB" sz="800" cap="all">
                <a:solidFill>
                  <a:schemeClr val="bg1"/>
                </a:solidFill>
                <a:latin typeface="AU Passata Light" pitchFamily="34" charset="0"/>
              </a:rPr>
              <a:t>04 May 2015</a:t>
            </a:r>
            <a:endParaRPr lang="en-GB" sz="800" cap="all" dirty="0">
              <a:solidFill>
                <a:schemeClr val="bg1"/>
              </a:solidFill>
              <a:latin typeface="AU Passata Light" pitchFamily="34" charset="0"/>
            </a:endParaRPr>
          </a:p>
        </p:txBody>
      </p:sp>
      <p:sp>
        <p:nvSpPr>
          <p:cNvPr id="9" name="SD_FLD_Event"/>
          <p:cNvSpPr txBox="1">
            <a:spLocks noChangeArrowheads="1"/>
          </p:cNvSpPr>
          <p:nvPr userDrawn="1"/>
        </p:nvSpPr>
        <p:spPr bwMode="auto">
          <a:xfrm>
            <a:off x="7045325" y="4495800"/>
            <a:ext cx="1751013" cy="109538"/>
          </a:xfrm>
          <a:prstGeom prst="rect">
            <a:avLst/>
          </a:prstGeom>
          <a:noFill/>
          <a:ln w="1778" algn="ctr">
            <a:noFill/>
            <a:miter lim="800000"/>
            <a:headEnd/>
            <a:tailEnd/>
          </a:ln>
          <a:effectLst/>
        </p:spPr>
        <p:txBody>
          <a:bodyPr lIns="0" tIns="90000" rIns="0" bIns="0"/>
          <a:lstStyle/>
          <a:p>
            <a:pPr algn="r">
              <a:lnSpc>
                <a:spcPct val="95000"/>
              </a:lnSpc>
              <a:buFont typeface="AU Passata" pitchFamily="34" charset="0"/>
              <a:buNone/>
              <a:defRPr/>
            </a:pPr>
            <a:endParaRPr lang="en-GB" sz="800" b="1" cap="all" dirty="0">
              <a:solidFill>
                <a:schemeClr val="bg1"/>
              </a:solidFill>
              <a:latin typeface="AU Passata" pitchFamily="34" charset="0"/>
            </a:endParaRPr>
          </a:p>
        </p:txBody>
      </p:sp>
      <p:sp>
        <p:nvSpPr>
          <p:cNvPr id="10" name="White Rectangle"/>
          <p:cNvSpPr/>
          <p:nvPr userDrawn="1"/>
        </p:nvSpPr>
        <p:spPr>
          <a:xfrm>
            <a:off x="8359775" y="4402138"/>
            <a:ext cx="433388" cy="539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a:p>
            <a:pPr algn="ctr">
              <a:lnSpc>
                <a:spcPts val="3600"/>
              </a:lnSpc>
              <a:buFont typeface="AU Passata" pitchFamily="34" charset="0"/>
              <a:buNone/>
              <a:defRPr/>
            </a:pPr>
            <a:endParaRPr lang="en-GB" dirty="0"/>
          </a:p>
        </p:txBody>
      </p:sp>
      <p:sp>
        <p:nvSpPr>
          <p:cNvPr id="11" name="SD_USR_Title"/>
          <p:cNvSpPr txBox="1">
            <a:spLocks noChangeArrowheads="1"/>
          </p:cNvSpPr>
          <p:nvPr userDrawn="1"/>
        </p:nvSpPr>
        <p:spPr bwMode="auto">
          <a:xfrm>
            <a:off x="4748213" y="4495800"/>
            <a:ext cx="2238375"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endParaRPr lang="en-GB" sz="800" cap="all" dirty="0">
              <a:solidFill>
                <a:schemeClr val="bg1"/>
              </a:solidFill>
              <a:latin typeface="AU Passata Light" pitchFamily="34" charset="0"/>
            </a:endParaRPr>
          </a:p>
        </p:txBody>
      </p:sp>
      <p:sp>
        <p:nvSpPr>
          <p:cNvPr id="12" name="SD_USR_Name"/>
          <p:cNvSpPr txBox="1">
            <a:spLocks noChangeArrowheads="1"/>
          </p:cNvSpPr>
          <p:nvPr userDrawn="1"/>
        </p:nvSpPr>
        <p:spPr bwMode="auto">
          <a:xfrm>
            <a:off x="4748213" y="4495800"/>
            <a:ext cx="2238375" cy="207963"/>
          </a:xfrm>
          <a:prstGeom prst="rect">
            <a:avLst/>
          </a:prstGeom>
          <a:noFill/>
          <a:ln w="1778" algn="ctr">
            <a:noFill/>
            <a:miter lim="800000"/>
            <a:headEnd/>
            <a:tailEnd/>
          </a:ln>
          <a:effectLst/>
        </p:spPr>
        <p:txBody>
          <a:bodyPr lIns="0" tIns="90000" rIns="0" bIns="0">
            <a:spAutoFit/>
          </a:bodyPr>
          <a:lstStyle/>
          <a:p>
            <a:pPr algn="r">
              <a:lnSpc>
                <a:spcPct val="95000"/>
              </a:lnSpc>
              <a:buFont typeface="AU Passata" pitchFamily="34" charset="0"/>
              <a:buNone/>
              <a:defRPr/>
            </a:pPr>
            <a:r>
              <a:rPr lang="en-GB" sz="800" b="1" cap="all">
                <a:solidFill>
                  <a:schemeClr val="bg1"/>
                </a:solidFill>
                <a:latin typeface="AU Passata" pitchFamily="34" charset="0"/>
              </a:rPr>
              <a:t>Lise Wogensen Bach</a:t>
            </a:r>
            <a:endParaRPr lang="en-GB" sz="800" b="1" cap="all" dirty="0">
              <a:solidFill>
                <a:schemeClr val="bg1"/>
              </a:solidFill>
              <a:latin typeface="AU Passata" pitchFamily="34" charset="0"/>
            </a:endParaRPr>
          </a:p>
        </p:txBody>
      </p:sp>
      <p:sp>
        <p:nvSpPr>
          <p:cNvPr id="13" name="SD_ART_SecondaryLogo"/>
          <p:cNvSpPr>
            <a:spLocks noChangeArrowheads="1"/>
          </p:cNvSpPr>
          <p:nvPr userDrawn="1"/>
        </p:nvSpPr>
        <p:spPr bwMode="auto">
          <a:xfrm>
            <a:off x="2843213" y="4583113"/>
            <a:ext cx="1509712" cy="315912"/>
          </a:xfrm>
          <a:prstGeom prst="rect">
            <a:avLst/>
          </a:prstGeom>
          <a:solidFill>
            <a:schemeClr val="bg1">
              <a:alpha val="0"/>
            </a:schemeClr>
          </a:solidFill>
          <a:ln w="1778" algn="ctr">
            <a:noFill/>
            <a:miter lim="800000"/>
            <a:headEnd/>
            <a:tailEnd/>
          </a:ln>
          <a:effectLst/>
        </p:spPr>
        <p:txBody>
          <a:bodyPr anchor="ctr"/>
          <a:lstStyle/>
          <a:p>
            <a:pPr>
              <a:lnSpc>
                <a:spcPts val="3600"/>
              </a:lnSpc>
              <a:buFont typeface="AU Passata" pitchFamily="34" charset="0"/>
              <a:buNone/>
              <a:defRPr/>
            </a:pPr>
            <a:endParaRPr lang="en-GB" dirty="0">
              <a:latin typeface="AU Passata" pitchFamily="34" charset="0"/>
            </a:endParaRPr>
          </a:p>
        </p:txBody>
      </p:sp>
      <p:sp>
        <p:nvSpPr>
          <p:cNvPr id="14" name="SD_LAN_AUWBreak"/>
          <p:cNvSpPr txBox="1">
            <a:spLocks noChangeArrowheads="1"/>
          </p:cNvSpPr>
          <p:nvPr userDrawn="1"/>
        </p:nvSpPr>
        <p:spPr bwMode="auto">
          <a:xfrm>
            <a:off x="971550" y="4495800"/>
            <a:ext cx="638175" cy="331788"/>
          </a:xfrm>
          <a:prstGeom prst="rect">
            <a:avLst/>
          </a:prstGeom>
          <a:noFill/>
          <a:ln w="1778" algn="ctr">
            <a:noFill/>
            <a:miter lim="800000"/>
            <a:headEnd/>
            <a:tailEnd/>
          </a:ln>
          <a:effectLst/>
        </p:spPr>
        <p:txBody>
          <a:bodyPr wrap="none" lIns="0" tIns="64800" rIns="0" bIns="0">
            <a:spAutoFit/>
          </a:bodyPr>
          <a:lstStyle/>
          <a:p>
            <a:pPr>
              <a:lnSpc>
                <a:spcPct val="90000"/>
              </a:lnSpc>
              <a:buFont typeface="AU Passata" pitchFamily="34" charset="0"/>
              <a:buNone/>
              <a:defRPr/>
            </a:pPr>
            <a:r>
              <a:rPr lang="en-GB" sz="960" cap="all" dirty="0">
                <a:solidFill>
                  <a:schemeClr val="bg1"/>
                </a:solidFill>
                <a:latin typeface="AU Passata" panose="020B0503030502030804" pitchFamily="34" charset="0"/>
              </a:rPr>
              <a:t>Aarhus
University</a:t>
            </a:r>
          </a:p>
        </p:txBody>
      </p:sp>
      <p:sp>
        <p:nvSpPr>
          <p:cNvPr id="15" name="SD_OFF_Niveau1And2"/>
          <p:cNvSpPr txBox="1">
            <a:spLocks noChangeArrowheads="1"/>
          </p:cNvSpPr>
          <p:nvPr userDrawn="1"/>
        </p:nvSpPr>
        <p:spPr bwMode="auto">
          <a:xfrm>
            <a:off x="976313" y="4495800"/>
            <a:ext cx="1798637" cy="425450"/>
          </a:xfrm>
          <a:prstGeom prst="rect">
            <a:avLst/>
          </a:prstGeom>
          <a:noFill/>
          <a:ln w="1778" algn="ctr">
            <a:noFill/>
            <a:miter lim="800000"/>
            <a:headEnd/>
            <a:tailEnd/>
          </a:ln>
          <a:effectLst/>
        </p:spPr>
        <p:txBody>
          <a:bodyPr lIns="0" tIns="334800" rIns="0" bIns="0">
            <a:spAutoFit/>
          </a:bodyPr>
          <a:lstStyle/>
          <a:p>
            <a:pPr>
              <a:lnSpc>
                <a:spcPct val="95000"/>
              </a:lnSpc>
              <a:buFont typeface="AU Passata" pitchFamily="34" charset="0"/>
              <a:buNone/>
              <a:defRPr/>
            </a:pPr>
            <a:r>
              <a:rPr lang="en-GB" sz="600" cap="all" spc="40">
                <a:solidFill>
                  <a:schemeClr val="bg1"/>
                </a:solidFill>
                <a:latin typeface="AU Passata Light" pitchFamily="34" charset="0"/>
              </a:rPr>
              <a:t>Health</a:t>
            </a:r>
            <a:endParaRPr lang="en-GB" sz="600" cap="all" spc="40" dirty="0">
              <a:solidFill>
                <a:schemeClr val="bg1"/>
              </a:solidFill>
              <a:latin typeface="AU Passata Light" pitchFamily="34" charset="0"/>
            </a:endParaRPr>
          </a:p>
        </p:txBody>
      </p:sp>
      <p:sp>
        <p:nvSpPr>
          <p:cNvPr id="16" name="Pladsholder til tekst 2"/>
          <p:cNvSpPr txBox="1">
            <a:spLocks/>
          </p:cNvSpPr>
          <p:nvPr userDrawn="1"/>
        </p:nvSpPr>
        <p:spPr>
          <a:xfrm>
            <a:off x="306388" y="4495800"/>
            <a:ext cx="538162" cy="331788"/>
          </a:xfrm>
          <a:prstGeom prst="rect">
            <a:avLst/>
          </a:prstGeom>
        </p:spPr>
        <p:txBody>
          <a:bodyPr wrap="none" lIns="0" tIns="0" rIns="0" bIns="21600">
            <a:spAutoFit/>
          </a:bodyPr>
          <a:lstStyle>
            <a:lvl1pPr marL="0" indent="0" algn="l" rtl="0" eaLnBrk="1" fontAlgn="base" hangingPunct="1">
              <a:lnSpc>
                <a:spcPct val="95000"/>
              </a:lnSpc>
              <a:spcBef>
                <a:spcPts val="600"/>
              </a:spcBef>
              <a:spcAft>
                <a:spcPct val="0"/>
              </a:spcAft>
              <a:buClr>
                <a:schemeClr val="accent3"/>
              </a:buClr>
              <a:buSzPct val="75000"/>
              <a:buFont typeface="Wingdings 3" pitchFamily="18" charset="2"/>
              <a:buNone/>
              <a:defRPr sz="2200">
                <a:solidFill>
                  <a:schemeClr val="bg1"/>
                </a:solidFill>
                <a:latin typeface="AU Peto" panose="040C0B07020602020301" pitchFamily="82" charset="0"/>
                <a:ea typeface="AU Peto" panose="040C0B07020602020301" pitchFamily="82" charset="0"/>
                <a:cs typeface="+mn-cs"/>
              </a:defRPr>
            </a:lvl1pPr>
            <a:lvl2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2pPr>
            <a:lvl3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3pPr>
            <a:lvl4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4pPr>
            <a:lvl5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5pPr>
            <a:lvl6pPr marL="13525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9pPr>
          </a:lstStyle>
          <a:p>
            <a:pPr>
              <a:defRPr/>
            </a:pPr>
            <a:r>
              <a:rPr lang="en-GB" sz="2090" kern="0" dirty="0" smtClean="0"/>
              <a:t>AU</a:t>
            </a:r>
            <a:endParaRPr lang="en-GB" sz="2090" kern="0" dirty="0"/>
          </a:p>
        </p:txBody>
      </p:sp>
      <p:sp>
        <p:nvSpPr>
          <p:cNvPr id="34819" name="Title 1"/>
          <p:cNvSpPr>
            <a:spLocks noGrp="1" noChangeArrowheads="1"/>
          </p:cNvSpPr>
          <p:nvPr>
            <p:ph type="ctrTitle"/>
          </p:nvPr>
        </p:nvSpPr>
        <p:spPr>
          <a:xfrm>
            <a:off x="989013" y="1059582"/>
            <a:ext cx="7159345" cy="1334665"/>
          </a:xfrm>
        </p:spPr>
        <p:txBody>
          <a:bodyPr>
            <a:noAutofit/>
          </a:bodyPr>
          <a:lstStyle>
            <a:lvl1pPr>
              <a:lnSpc>
                <a:spcPct val="95000"/>
              </a:lnSpc>
              <a:defRPr sz="4000" baseline="0" smtClean="0">
                <a:solidFill>
                  <a:schemeClr val="bg1"/>
                </a:solidFill>
              </a:defRPr>
            </a:lvl1pPr>
          </a:lstStyle>
          <a:p>
            <a:r>
              <a:rPr lang="en-GB" dirty="0" smtClean="0"/>
              <a:t>Click to edit Master title style</a:t>
            </a:r>
          </a:p>
        </p:txBody>
      </p:sp>
      <p:sp>
        <p:nvSpPr>
          <p:cNvPr id="4" name="Text Placeholder 3"/>
          <p:cNvSpPr>
            <a:spLocks noGrp="1"/>
          </p:cNvSpPr>
          <p:nvPr>
            <p:ph type="body" sz="quarter" idx="11"/>
          </p:nvPr>
        </p:nvSpPr>
        <p:spPr>
          <a:xfrm>
            <a:off x="1009690" y="2787774"/>
            <a:ext cx="5372308" cy="1309564"/>
          </a:xfrm>
        </p:spPr>
        <p:txBody>
          <a:bodyPr/>
          <a:lstStyle>
            <a:lvl1pPr marL="0" indent="0">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smtClean="0"/>
              <a:t>Click to edit Master text styles</a:t>
            </a:r>
          </a:p>
        </p:txBody>
      </p:sp>
      <p:sp>
        <p:nvSpPr>
          <p:cNvPr id="17" name="Rectangle 6"/>
          <p:cNvSpPr>
            <a:spLocks noGrp="1" noChangeArrowheads="1"/>
          </p:cNvSpPr>
          <p:nvPr>
            <p:ph type="sldNum" sz="quarter" idx="12"/>
          </p:nvPr>
        </p:nvSpPr>
        <p:spPr/>
        <p:txBody>
          <a:bodyPr/>
          <a:lstStyle>
            <a:lvl1pPr algn="r">
              <a:lnSpc>
                <a:spcPts val="1200"/>
              </a:lnSpc>
              <a:buFontTx/>
              <a:buNone/>
              <a:defRPr sz="600" spc="40" baseline="0" smtClean="0">
                <a:solidFill>
                  <a:schemeClr val="bg1"/>
                </a:solidFill>
                <a:latin typeface="AU Passata Light" pitchFamily="34" charset="0"/>
              </a:defRPr>
            </a:lvl1pPr>
          </a:lstStyle>
          <a:p>
            <a:pPr>
              <a:defRPr/>
            </a:pPr>
            <a:fld id="{0053772A-FEEC-41FA-B6C9-DF91B458DC0B}" type="slidenum">
              <a:rPr lang="en-GB"/>
              <a:pPr>
                <a:defRPr/>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no picture">
    <p:spTree>
      <p:nvGrpSpPr>
        <p:cNvPr id="1" name=""/>
        <p:cNvGrpSpPr/>
        <p:nvPr/>
      </p:nvGrpSpPr>
      <p:grpSpPr>
        <a:xfrm>
          <a:off x="0" y="0"/>
          <a:ext cx="0" cy="0"/>
          <a:chOff x="0" y="0"/>
          <a:chExt cx="0" cy="0"/>
        </a:xfrm>
      </p:grpSpPr>
      <p:sp>
        <p:nvSpPr>
          <p:cNvPr id="3" name="Rectangle 21"/>
          <p:cNvSpPr/>
          <p:nvPr userDrawn="1"/>
        </p:nvSpPr>
        <p:spPr>
          <a:xfrm>
            <a:off x="0" y="0"/>
            <a:ext cx="9144000" cy="5143500"/>
          </a:xfrm>
          <a:prstGeom prst="rect">
            <a:avLst/>
          </a:prstGeom>
          <a:gradFill flip="none" rotWithShape="1">
            <a:gsLst>
              <a:gs pos="50000">
                <a:schemeClr val="bg2">
                  <a:lumMod val="80000"/>
                </a:schemeClr>
              </a:gs>
              <a:gs pos="0">
                <a:schemeClr val="bg2"/>
              </a:gs>
              <a:gs pos="100000">
                <a:schemeClr val="tx2"/>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4" name="White Top Rectangle"/>
          <p:cNvSpPr>
            <a:spLocks noChangeArrowheads="1"/>
          </p:cNvSpPr>
          <p:nvPr userDrawn="1"/>
        </p:nvSpPr>
        <p:spPr bwMode="auto">
          <a:xfrm>
            <a:off x="1022350" y="441325"/>
            <a:ext cx="738188" cy="53975"/>
          </a:xfrm>
          <a:prstGeom prst="rect">
            <a:avLst/>
          </a:prstGeom>
          <a:solidFill>
            <a:schemeClr val="bg1"/>
          </a:solidFill>
          <a:ln w="9525">
            <a:noFill/>
            <a:miter lim="800000"/>
            <a:headEnd/>
            <a:tailEnd/>
          </a:ln>
          <a:effectLst/>
        </p:spPr>
        <p:txBody>
          <a:bodyPr wrap="none" anchor="ctr"/>
          <a:lstStyle/>
          <a:p>
            <a:pPr>
              <a:lnSpc>
                <a:spcPts val="3600"/>
              </a:lnSpc>
              <a:buFont typeface="AU Passata" pitchFamily="34" charset="0"/>
              <a:buNone/>
              <a:defRPr/>
            </a:pPr>
            <a:endParaRPr lang="en-GB" dirty="0">
              <a:latin typeface="AU Passata" pitchFamily="34" charset="0"/>
            </a:endParaRPr>
          </a:p>
        </p:txBody>
      </p:sp>
      <p:sp>
        <p:nvSpPr>
          <p:cNvPr id="5" name="TextBox 52"/>
          <p:cNvSpPr txBox="1"/>
          <p:nvPr userDrawn="1"/>
        </p:nvSpPr>
        <p:spPr>
          <a:xfrm>
            <a:off x="-1620838" y="2022475"/>
            <a:ext cx="1509713" cy="554038"/>
          </a:xfrm>
          <a:prstGeom prst="rect">
            <a:avLst/>
          </a:prstGeom>
          <a:noFill/>
        </p:spPr>
        <p:txBody>
          <a:bodyPr lIns="0" tIns="0" rIns="0" bIns="0"/>
          <a:lstStyle/>
          <a:p>
            <a:pPr algn="r">
              <a:buFont typeface="AU Passata" pitchFamily="34" charset="0"/>
              <a:buNone/>
              <a:defRPr/>
            </a:pPr>
            <a:r>
              <a:rPr lang="en-GB" sz="1000" noProof="1">
                <a:solidFill>
                  <a:schemeClr val="tx1">
                    <a:lumMod val="75000"/>
                    <a:lumOff val="25000"/>
                  </a:schemeClr>
                </a:solidFill>
                <a:latin typeface="AU Passata" pitchFamily="34" charset="0"/>
              </a:rPr>
              <a:t>Ændr 2. linje i overskriften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til AU Passata Light</a:t>
            </a:r>
          </a:p>
        </p:txBody>
      </p:sp>
      <p:sp>
        <p:nvSpPr>
          <p:cNvPr id="6" name="SD_FLD_DocumentDate"/>
          <p:cNvSpPr txBox="1">
            <a:spLocks noChangeArrowheads="1"/>
          </p:cNvSpPr>
          <p:nvPr userDrawn="1"/>
        </p:nvSpPr>
        <p:spPr bwMode="auto">
          <a:xfrm>
            <a:off x="7045325" y="4495800"/>
            <a:ext cx="1746250"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r>
              <a:rPr lang="en-GB" sz="800" cap="all">
                <a:solidFill>
                  <a:schemeClr val="bg1"/>
                </a:solidFill>
                <a:latin typeface="AU Passata Light" pitchFamily="34" charset="0"/>
              </a:rPr>
              <a:t>04 May 2015</a:t>
            </a:r>
            <a:endParaRPr lang="en-GB" sz="800" cap="all" dirty="0">
              <a:solidFill>
                <a:schemeClr val="bg1"/>
              </a:solidFill>
              <a:latin typeface="AU Passata Light" pitchFamily="34" charset="0"/>
            </a:endParaRPr>
          </a:p>
        </p:txBody>
      </p:sp>
      <p:sp>
        <p:nvSpPr>
          <p:cNvPr id="7" name="SD_FLD_Event"/>
          <p:cNvSpPr txBox="1">
            <a:spLocks noChangeArrowheads="1"/>
          </p:cNvSpPr>
          <p:nvPr userDrawn="1"/>
        </p:nvSpPr>
        <p:spPr bwMode="auto">
          <a:xfrm>
            <a:off x="7045325" y="4495800"/>
            <a:ext cx="1751013" cy="109538"/>
          </a:xfrm>
          <a:prstGeom prst="rect">
            <a:avLst/>
          </a:prstGeom>
          <a:noFill/>
          <a:ln w="1778" algn="ctr">
            <a:noFill/>
            <a:miter lim="800000"/>
            <a:headEnd/>
            <a:tailEnd/>
          </a:ln>
          <a:effectLst/>
        </p:spPr>
        <p:txBody>
          <a:bodyPr lIns="0" tIns="90000" rIns="0" bIns="0"/>
          <a:lstStyle/>
          <a:p>
            <a:pPr algn="r">
              <a:lnSpc>
                <a:spcPct val="95000"/>
              </a:lnSpc>
              <a:buFont typeface="AU Passata" pitchFamily="34" charset="0"/>
              <a:buNone/>
              <a:defRPr/>
            </a:pPr>
            <a:endParaRPr lang="en-GB" sz="800" b="1" cap="all" dirty="0">
              <a:solidFill>
                <a:schemeClr val="bg1"/>
              </a:solidFill>
              <a:latin typeface="AU Passata" pitchFamily="34" charset="0"/>
            </a:endParaRPr>
          </a:p>
        </p:txBody>
      </p:sp>
      <p:sp>
        <p:nvSpPr>
          <p:cNvPr id="8" name="White Rectangle"/>
          <p:cNvSpPr/>
          <p:nvPr userDrawn="1"/>
        </p:nvSpPr>
        <p:spPr>
          <a:xfrm>
            <a:off x="8359775" y="4402138"/>
            <a:ext cx="433388" cy="539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a:p>
            <a:pPr algn="ctr">
              <a:lnSpc>
                <a:spcPts val="3600"/>
              </a:lnSpc>
              <a:buFont typeface="AU Passata" pitchFamily="34" charset="0"/>
              <a:buNone/>
              <a:defRPr/>
            </a:pPr>
            <a:endParaRPr lang="en-GB" dirty="0"/>
          </a:p>
        </p:txBody>
      </p:sp>
      <p:sp>
        <p:nvSpPr>
          <p:cNvPr id="9" name="SD_USR_Title"/>
          <p:cNvSpPr txBox="1">
            <a:spLocks noChangeArrowheads="1"/>
          </p:cNvSpPr>
          <p:nvPr userDrawn="1"/>
        </p:nvSpPr>
        <p:spPr bwMode="auto">
          <a:xfrm>
            <a:off x="4748213" y="4495800"/>
            <a:ext cx="2238375"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endParaRPr lang="en-GB" sz="800" cap="all" dirty="0">
              <a:solidFill>
                <a:schemeClr val="bg1"/>
              </a:solidFill>
              <a:latin typeface="AU Passata Light" pitchFamily="34" charset="0"/>
            </a:endParaRPr>
          </a:p>
        </p:txBody>
      </p:sp>
      <p:sp>
        <p:nvSpPr>
          <p:cNvPr id="10" name="SD_USR_Name"/>
          <p:cNvSpPr txBox="1">
            <a:spLocks noChangeArrowheads="1"/>
          </p:cNvSpPr>
          <p:nvPr userDrawn="1"/>
        </p:nvSpPr>
        <p:spPr bwMode="auto">
          <a:xfrm>
            <a:off x="4748213" y="4495800"/>
            <a:ext cx="2238375" cy="207963"/>
          </a:xfrm>
          <a:prstGeom prst="rect">
            <a:avLst/>
          </a:prstGeom>
          <a:noFill/>
          <a:ln w="1778" algn="ctr">
            <a:noFill/>
            <a:miter lim="800000"/>
            <a:headEnd/>
            <a:tailEnd/>
          </a:ln>
          <a:effectLst/>
        </p:spPr>
        <p:txBody>
          <a:bodyPr lIns="0" tIns="90000" rIns="0" bIns="0">
            <a:spAutoFit/>
          </a:bodyPr>
          <a:lstStyle/>
          <a:p>
            <a:pPr algn="r">
              <a:lnSpc>
                <a:spcPct val="95000"/>
              </a:lnSpc>
              <a:buFont typeface="AU Passata" pitchFamily="34" charset="0"/>
              <a:buNone/>
              <a:defRPr/>
            </a:pPr>
            <a:r>
              <a:rPr lang="en-GB" sz="800" b="1" cap="all">
                <a:solidFill>
                  <a:schemeClr val="bg1"/>
                </a:solidFill>
                <a:latin typeface="AU Passata" pitchFamily="34" charset="0"/>
              </a:rPr>
              <a:t>Lise Wogensen Bach</a:t>
            </a:r>
            <a:endParaRPr lang="en-GB" sz="800" b="1" cap="all" dirty="0">
              <a:solidFill>
                <a:schemeClr val="bg1"/>
              </a:solidFill>
              <a:latin typeface="AU Passata" pitchFamily="34" charset="0"/>
            </a:endParaRPr>
          </a:p>
        </p:txBody>
      </p:sp>
      <p:sp>
        <p:nvSpPr>
          <p:cNvPr id="11" name="SD_ART_SecondaryLogo"/>
          <p:cNvSpPr>
            <a:spLocks noChangeArrowheads="1"/>
          </p:cNvSpPr>
          <p:nvPr userDrawn="1"/>
        </p:nvSpPr>
        <p:spPr bwMode="auto">
          <a:xfrm>
            <a:off x="2843213" y="4583113"/>
            <a:ext cx="1509712" cy="315912"/>
          </a:xfrm>
          <a:prstGeom prst="rect">
            <a:avLst/>
          </a:prstGeom>
          <a:solidFill>
            <a:schemeClr val="bg1">
              <a:alpha val="0"/>
            </a:schemeClr>
          </a:solidFill>
          <a:ln w="1778" algn="ctr">
            <a:noFill/>
            <a:miter lim="800000"/>
            <a:headEnd/>
            <a:tailEnd/>
          </a:ln>
          <a:effectLst/>
        </p:spPr>
        <p:txBody>
          <a:bodyPr anchor="ctr"/>
          <a:lstStyle/>
          <a:p>
            <a:pPr>
              <a:lnSpc>
                <a:spcPts val="3600"/>
              </a:lnSpc>
              <a:buFont typeface="AU Passata" pitchFamily="34" charset="0"/>
              <a:buNone/>
              <a:defRPr/>
            </a:pPr>
            <a:endParaRPr lang="en-GB" dirty="0">
              <a:latin typeface="AU Passata" pitchFamily="34" charset="0"/>
            </a:endParaRPr>
          </a:p>
        </p:txBody>
      </p:sp>
      <p:sp>
        <p:nvSpPr>
          <p:cNvPr id="12" name="SD_LAN_AUWBreak"/>
          <p:cNvSpPr txBox="1">
            <a:spLocks noChangeArrowheads="1"/>
          </p:cNvSpPr>
          <p:nvPr userDrawn="1"/>
        </p:nvSpPr>
        <p:spPr bwMode="auto">
          <a:xfrm>
            <a:off x="971550" y="4495800"/>
            <a:ext cx="638175" cy="331788"/>
          </a:xfrm>
          <a:prstGeom prst="rect">
            <a:avLst/>
          </a:prstGeom>
          <a:noFill/>
          <a:ln w="1778" algn="ctr">
            <a:noFill/>
            <a:miter lim="800000"/>
            <a:headEnd/>
            <a:tailEnd/>
          </a:ln>
          <a:effectLst/>
        </p:spPr>
        <p:txBody>
          <a:bodyPr wrap="none" lIns="0" tIns="64800" rIns="0" bIns="0">
            <a:spAutoFit/>
          </a:bodyPr>
          <a:lstStyle/>
          <a:p>
            <a:pPr>
              <a:lnSpc>
                <a:spcPct val="90000"/>
              </a:lnSpc>
              <a:buFont typeface="AU Passata" pitchFamily="34" charset="0"/>
              <a:buNone/>
              <a:defRPr/>
            </a:pPr>
            <a:r>
              <a:rPr lang="en-GB" sz="960" cap="all" dirty="0">
                <a:solidFill>
                  <a:schemeClr val="bg1"/>
                </a:solidFill>
                <a:latin typeface="AU Passata" panose="020B0503030502030804" pitchFamily="34" charset="0"/>
              </a:rPr>
              <a:t>Aarhus
University</a:t>
            </a:r>
          </a:p>
        </p:txBody>
      </p:sp>
      <p:sp>
        <p:nvSpPr>
          <p:cNvPr id="13" name="SD_OFF_Niveau1And2"/>
          <p:cNvSpPr txBox="1">
            <a:spLocks noChangeArrowheads="1"/>
          </p:cNvSpPr>
          <p:nvPr userDrawn="1"/>
        </p:nvSpPr>
        <p:spPr bwMode="auto">
          <a:xfrm>
            <a:off x="976313" y="4495800"/>
            <a:ext cx="1798637" cy="425450"/>
          </a:xfrm>
          <a:prstGeom prst="rect">
            <a:avLst/>
          </a:prstGeom>
          <a:noFill/>
          <a:ln w="1778" algn="ctr">
            <a:noFill/>
            <a:miter lim="800000"/>
            <a:headEnd/>
            <a:tailEnd/>
          </a:ln>
          <a:effectLst/>
        </p:spPr>
        <p:txBody>
          <a:bodyPr lIns="0" tIns="334800" rIns="0" bIns="0">
            <a:spAutoFit/>
          </a:bodyPr>
          <a:lstStyle/>
          <a:p>
            <a:pPr>
              <a:lnSpc>
                <a:spcPct val="95000"/>
              </a:lnSpc>
              <a:buFont typeface="AU Passata" pitchFamily="34" charset="0"/>
              <a:buNone/>
              <a:defRPr/>
            </a:pPr>
            <a:r>
              <a:rPr lang="en-GB" sz="600" cap="all" spc="40">
                <a:solidFill>
                  <a:schemeClr val="bg1"/>
                </a:solidFill>
                <a:latin typeface="AU Passata Light" pitchFamily="34" charset="0"/>
              </a:rPr>
              <a:t>Health</a:t>
            </a:r>
            <a:endParaRPr lang="en-GB" sz="600" cap="all" spc="40" dirty="0">
              <a:solidFill>
                <a:schemeClr val="bg1"/>
              </a:solidFill>
              <a:latin typeface="AU Passata Light" pitchFamily="34" charset="0"/>
            </a:endParaRPr>
          </a:p>
        </p:txBody>
      </p:sp>
      <p:sp>
        <p:nvSpPr>
          <p:cNvPr id="14" name="Pladsholder til tekst 2"/>
          <p:cNvSpPr txBox="1">
            <a:spLocks/>
          </p:cNvSpPr>
          <p:nvPr userDrawn="1"/>
        </p:nvSpPr>
        <p:spPr>
          <a:xfrm>
            <a:off x="306388" y="4495800"/>
            <a:ext cx="538162" cy="331788"/>
          </a:xfrm>
          <a:prstGeom prst="rect">
            <a:avLst/>
          </a:prstGeom>
        </p:spPr>
        <p:txBody>
          <a:bodyPr wrap="none" lIns="0" tIns="0" rIns="0" bIns="21600">
            <a:spAutoFit/>
          </a:bodyPr>
          <a:lstStyle>
            <a:lvl1pPr marL="0" indent="0" algn="l" rtl="0" eaLnBrk="1" fontAlgn="base" hangingPunct="1">
              <a:lnSpc>
                <a:spcPct val="95000"/>
              </a:lnSpc>
              <a:spcBef>
                <a:spcPts val="600"/>
              </a:spcBef>
              <a:spcAft>
                <a:spcPct val="0"/>
              </a:spcAft>
              <a:buClr>
                <a:schemeClr val="accent3"/>
              </a:buClr>
              <a:buSzPct val="75000"/>
              <a:buFont typeface="Wingdings 3" pitchFamily="18" charset="2"/>
              <a:buNone/>
              <a:defRPr sz="2200">
                <a:solidFill>
                  <a:schemeClr val="bg1"/>
                </a:solidFill>
                <a:latin typeface="AU Peto" panose="040C0B07020602020301" pitchFamily="82" charset="0"/>
                <a:ea typeface="AU Peto" panose="040C0B07020602020301" pitchFamily="82" charset="0"/>
                <a:cs typeface="+mn-cs"/>
              </a:defRPr>
            </a:lvl1pPr>
            <a:lvl2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2pPr>
            <a:lvl3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3pPr>
            <a:lvl4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4pPr>
            <a:lvl5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5pPr>
            <a:lvl6pPr marL="13525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9pPr>
          </a:lstStyle>
          <a:p>
            <a:pPr>
              <a:defRPr/>
            </a:pPr>
            <a:r>
              <a:rPr lang="en-GB" sz="2090" kern="0" dirty="0" smtClean="0"/>
              <a:t>AU</a:t>
            </a:r>
            <a:endParaRPr lang="en-GB" sz="2090" kern="0" dirty="0"/>
          </a:p>
        </p:txBody>
      </p:sp>
      <p:sp>
        <p:nvSpPr>
          <p:cNvPr id="34819" name="Title 1"/>
          <p:cNvSpPr>
            <a:spLocks noGrp="1" noChangeArrowheads="1"/>
          </p:cNvSpPr>
          <p:nvPr>
            <p:ph type="ctrTitle"/>
          </p:nvPr>
        </p:nvSpPr>
        <p:spPr>
          <a:xfrm>
            <a:off x="989013" y="1989780"/>
            <a:ext cx="7159345" cy="1169551"/>
          </a:xfrm>
        </p:spPr>
        <p:txBody>
          <a:bodyPr anchor="t">
            <a:spAutoFit/>
          </a:bodyPr>
          <a:lstStyle>
            <a:lvl1pPr>
              <a:lnSpc>
                <a:spcPct val="95000"/>
              </a:lnSpc>
              <a:defRPr sz="4000" baseline="0" smtClean="0">
                <a:solidFill>
                  <a:schemeClr val="bg1"/>
                </a:solidFill>
              </a:defRPr>
            </a:lvl1pPr>
          </a:lstStyle>
          <a:p>
            <a:r>
              <a:rPr lang="en-GB" dirty="0" smtClean="0"/>
              <a:t>Click to edit Master title style</a:t>
            </a:r>
          </a:p>
        </p:txBody>
      </p:sp>
      <p:sp>
        <p:nvSpPr>
          <p:cNvPr id="15" name="Rectangle 6"/>
          <p:cNvSpPr>
            <a:spLocks noGrp="1" noChangeArrowheads="1"/>
          </p:cNvSpPr>
          <p:nvPr>
            <p:ph type="sldNum" sz="quarter" idx="10"/>
          </p:nvPr>
        </p:nvSpPr>
        <p:spPr/>
        <p:txBody>
          <a:bodyPr/>
          <a:lstStyle>
            <a:lvl1pPr algn="r">
              <a:lnSpc>
                <a:spcPts val="1200"/>
              </a:lnSpc>
              <a:buFontTx/>
              <a:buNone/>
              <a:defRPr sz="600" spc="40" baseline="0" smtClean="0">
                <a:solidFill>
                  <a:schemeClr val="bg1"/>
                </a:solidFill>
                <a:latin typeface="AU Passata Light" pitchFamily="34" charset="0"/>
              </a:defRPr>
            </a:lvl1pPr>
          </a:lstStyle>
          <a:p>
            <a:pPr>
              <a:defRPr/>
            </a:pPr>
            <a:fld id="{FC525841-9EF4-40CF-8BFB-44774F3998F3}" type="slidenum">
              <a:rPr lang="en-GB"/>
              <a:pPr>
                <a:defRPr/>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4" name="Black Rectangle"/>
          <p:cNvSpPr/>
          <p:nvPr userDrawn="1"/>
        </p:nvSpPr>
        <p:spPr>
          <a:xfrm>
            <a:off x="352425" y="1323975"/>
            <a:ext cx="736600" cy="4603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5" name="TextBox 17"/>
          <p:cNvSpPr txBox="1">
            <a:spLocks noChangeArrowheads="1"/>
          </p:cNvSpPr>
          <p:nvPr userDrawn="1"/>
        </p:nvSpPr>
        <p:spPr bwMode="auto">
          <a:xfrm>
            <a:off x="-1765300" y="1563688"/>
            <a:ext cx="1684337" cy="1539875"/>
          </a:xfrm>
          <a:prstGeom prst="rect">
            <a:avLst/>
          </a:prstGeom>
          <a:noFill/>
          <a:ln>
            <a:noFill/>
          </a:ln>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buFont typeface="AU Passata" pitchFamily="34" charset="0"/>
              <a:buNone/>
              <a:defRPr/>
            </a:pPr>
            <a:r>
              <a:rPr lang="en-GB" sz="1000" noProof="1" smtClean="0">
                <a:solidFill>
                  <a:schemeClr val="tx1">
                    <a:lumMod val="75000"/>
                    <a:lumOff val="25000"/>
                  </a:schemeClr>
                </a:solidFill>
                <a:latin typeface="+mn-lt"/>
                <a:cs typeface="Arial" charset="0"/>
              </a:rPr>
              <a:t>For at få punktopstilling </a:t>
            </a:r>
            <a:br>
              <a:rPr lang="en-GB" sz="1000" noProof="1" smtClean="0">
                <a:solidFill>
                  <a:schemeClr val="tx1">
                    <a:lumMod val="75000"/>
                    <a:lumOff val="25000"/>
                  </a:schemeClr>
                </a:solidFill>
                <a:latin typeface="+mn-lt"/>
                <a:cs typeface="Arial" charset="0"/>
              </a:rPr>
            </a:br>
            <a:r>
              <a:rPr lang="en-GB" sz="1000" noProof="1" smtClean="0">
                <a:solidFill>
                  <a:schemeClr val="tx1">
                    <a:lumMod val="75000"/>
                    <a:lumOff val="25000"/>
                  </a:schemeClr>
                </a:solidFill>
                <a:latin typeface="+mn-lt"/>
                <a:cs typeface="Arial" charset="0"/>
              </a:rPr>
              <a:t>på teksten </a:t>
            </a:r>
            <a:br>
              <a:rPr lang="en-GB" sz="1000" noProof="1" smtClean="0">
                <a:solidFill>
                  <a:schemeClr val="tx1">
                    <a:lumMod val="75000"/>
                    <a:lumOff val="25000"/>
                  </a:schemeClr>
                </a:solidFill>
                <a:latin typeface="+mn-lt"/>
                <a:cs typeface="Arial" charset="0"/>
              </a:rPr>
            </a:br>
            <a:r>
              <a:rPr lang="en-GB" sz="1000" noProof="1" smtClean="0">
                <a:solidFill>
                  <a:schemeClr val="tx1">
                    <a:lumMod val="75000"/>
                    <a:lumOff val="25000"/>
                  </a:schemeClr>
                </a:solidFill>
                <a:latin typeface="+mn-lt"/>
                <a:cs typeface="Arial" charset="0"/>
              </a:rPr>
              <a:t>(flere niveauer findes), </a:t>
            </a:r>
            <a:br>
              <a:rPr lang="en-GB" sz="1000" noProof="1" smtClean="0">
                <a:solidFill>
                  <a:schemeClr val="tx1">
                    <a:lumMod val="75000"/>
                    <a:lumOff val="25000"/>
                  </a:schemeClr>
                </a:solidFill>
                <a:latin typeface="+mn-lt"/>
                <a:cs typeface="Arial" charset="0"/>
              </a:rPr>
            </a:br>
            <a:r>
              <a:rPr lang="en-GB" sz="1000" noProof="1" smtClean="0">
                <a:solidFill>
                  <a:schemeClr val="tx1">
                    <a:lumMod val="75000"/>
                    <a:lumOff val="25000"/>
                  </a:schemeClr>
                </a:solidFill>
                <a:latin typeface="+mn-lt"/>
                <a:cs typeface="Arial" charset="0"/>
              </a:rPr>
              <a:t>brug ‘Forøg listeniveau’</a:t>
            </a:r>
          </a:p>
          <a:p>
            <a:pPr algn="r" eaLnBrk="1" hangingPunct="1">
              <a:buFont typeface="AU Passata" pitchFamily="34" charset="0"/>
              <a:buNone/>
              <a:defRPr/>
            </a:pPr>
            <a:endParaRPr lang="en-GB" sz="1000" noProof="1" smtClean="0">
              <a:solidFill>
                <a:schemeClr val="tx1">
                  <a:lumMod val="75000"/>
                  <a:lumOff val="25000"/>
                </a:schemeClr>
              </a:solidFill>
              <a:latin typeface="+mn-lt"/>
              <a:cs typeface="Arial" charset="0"/>
            </a:endParaRPr>
          </a:p>
          <a:p>
            <a:pPr algn="r" eaLnBrk="1" hangingPunct="1">
              <a:buFont typeface="AU Passata" pitchFamily="34" charset="0"/>
              <a:buNone/>
              <a:defRPr/>
            </a:pPr>
            <a:endParaRPr lang="en-GB" sz="1000" noProof="1" smtClean="0">
              <a:solidFill>
                <a:schemeClr val="tx1">
                  <a:lumMod val="75000"/>
                  <a:lumOff val="25000"/>
                </a:schemeClr>
              </a:solidFill>
              <a:latin typeface="+mn-lt"/>
              <a:cs typeface="Arial" charset="0"/>
            </a:endParaRPr>
          </a:p>
          <a:p>
            <a:pPr algn="r" eaLnBrk="1" hangingPunct="1">
              <a:buFont typeface="AU Passata" pitchFamily="34" charset="0"/>
              <a:buNone/>
              <a:defRPr/>
            </a:pPr>
            <a:r>
              <a:rPr lang="en-GB" sz="1000" noProof="1" smtClean="0">
                <a:solidFill>
                  <a:schemeClr val="tx1">
                    <a:lumMod val="75000"/>
                    <a:lumOff val="25000"/>
                  </a:schemeClr>
                </a:solidFill>
                <a:latin typeface="+mn-lt"/>
                <a:cs typeface="Arial" charset="0"/>
              </a:rPr>
              <a:t>For at få venstrestillet tekst uden punktopstilling, brug ‘Formindsk listeniveau’</a:t>
            </a:r>
            <a:endParaRPr lang="en-GB" sz="1000" noProof="1">
              <a:solidFill>
                <a:schemeClr val="tx1">
                  <a:lumMod val="75000"/>
                  <a:lumOff val="25000"/>
                </a:schemeClr>
              </a:solidFill>
              <a:latin typeface="+mn-lt"/>
              <a:cs typeface="Arial" charset="0"/>
            </a:endParaRPr>
          </a:p>
        </p:txBody>
      </p:sp>
      <p:pic>
        <p:nvPicPr>
          <p:cNvPr id="7" name="Picture 2"/>
          <p:cNvPicPr>
            <a:picLocks noChangeAspect="1" noChangeArrowheads="1"/>
          </p:cNvPicPr>
          <p:nvPr userDrawn="1"/>
        </p:nvPicPr>
        <p:blipFill>
          <a:blip r:embed="rId2"/>
          <a:srcRect/>
          <a:stretch>
            <a:fillRect/>
          </a:stretch>
        </p:blipFill>
        <p:spPr bwMode="auto">
          <a:xfrm>
            <a:off x="-538163" y="2208213"/>
            <a:ext cx="457200" cy="209550"/>
          </a:xfrm>
          <a:prstGeom prst="rect">
            <a:avLst/>
          </a:prstGeom>
          <a:noFill/>
          <a:ln w="9525">
            <a:noFill/>
            <a:miter lim="800000"/>
            <a:headEnd/>
            <a:tailEnd/>
          </a:ln>
        </p:spPr>
      </p:pic>
      <p:sp>
        <p:nvSpPr>
          <p:cNvPr id="8" name="Rounded Rectangle 20"/>
          <p:cNvSpPr/>
          <p:nvPr userDrawn="1"/>
        </p:nvSpPr>
        <p:spPr>
          <a:xfrm>
            <a:off x="-309563" y="2208213"/>
            <a:ext cx="214313"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noProof="1"/>
          </a:p>
        </p:txBody>
      </p:sp>
      <p:pic>
        <p:nvPicPr>
          <p:cNvPr id="9" name="Picture 3"/>
          <p:cNvPicPr>
            <a:picLocks noChangeAspect="1" noChangeArrowheads="1"/>
          </p:cNvPicPr>
          <p:nvPr userDrawn="1"/>
        </p:nvPicPr>
        <p:blipFill>
          <a:blip r:embed="rId3"/>
          <a:srcRect/>
          <a:stretch>
            <a:fillRect/>
          </a:stretch>
        </p:blipFill>
        <p:spPr bwMode="auto">
          <a:xfrm>
            <a:off x="-566738" y="3000375"/>
            <a:ext cx="438150" cy="209550"/>
          </a:xfrm>
          <a:prstGeom prst="rect">
            <a:avLst/>
          </a:prstGeom>
          <a:noFill/>
          <a:ln w="9525">
            <a:noFill/>
            <a:miter lim="800000"/>
            <a:headEnd/>
            <a:tailEnd/>
          </a:ln>
        </p:spPr>
      </p:pic>
      <p:sp>
        <p:nvSpPr>
          <p:cNvPr id="10" name="Rectangle 23"/>
          <p:cNvSpPr/>
          <p:nvPr userDrawn="1"/>
        </p:nvSpPr>
        <p:spPr>
          <a:xfrm>
            <a:off x="-347663" y="3000375"/>
            <a:ext cx="219075" cy="200025"/>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noProof="1"/>
          </a:p>
        </p:txBody>
      </p:sp>
      <p:sp>
        <p:nvSpPr>
          <p:cNvPr id="11" name="Rounded Rectangle 24"/>
          <p:cNvSpPr/>
          <p:nvPr userDrawn="1"/>
        </p:nvSpPr>
        <p:spPr>
          <a:xfrm>
            <a:off x="-561975" y="3001963"/>
            <a:ext cx="214312" cy="207962"/>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noProof="1"/>
          </a:p>
        </p:txBody>
      </p:sp>
      <p:sp>
        <p:nvSpPr>
          <p:cNvPr id="12" name="TextBox 25"/>
          <p:cNvSpPr txBox="1"/>
          <p:nvPr userDrawn="1"/>
        </p:nvSpPr>
        <p:spPr>
          <a:xfrm>
            <a:off x="-1620838" y="766763"/>
            <a:ext cx="1509713" cy="355600"/>
          </a:xfrm>
          <a:prstGeom prst="rect">
            <a:avLst/>
          </a:prstGeom>
          <a:noFill/>
        </p:spPr>
        <p:txBody>
          <a:bodyPr lIns="0" tIns="0" rIns="0" bIns="0"/>
          <a:lstStyle/>
          <a:p>
            <a:pPr algn="r">
              <a:buFont typeface="AU Passata" pitchFamily="34" charset="0"/>
              <a:buNone/>
              <a:defRPr/>
            </a:pPr>
            <a:r>
              <a:rPr lang="en-GB" sz="1000" noProof="1">
                <a:solidFill>
                  <a:schemeClr val="tx1">
                    <a:lumMod val="75000"/>
                    <a:lumOff val="25000"/>
                  </a:schemeClr>
                </a:solidFill>
                <a:latin typeface="AU Passata" pitchFamily="34" charset="0"/>
              </a:rPr>
              <a:t>Ændr 2. linje i overskriften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til AU Passata Light</a:t>
            </a:r>
          </a:p>
        </p:txBody>
      </p:sp>
      <p:sp>
        <p:nvSpPr>
          <p:cNvPr id="3" name="Content Placeholder 2"/>
          <p:cNvSpPr>
            <a:spLocks noGrp="1"/>
          </p:cNvSpPr>
          <p:nvPr>
            <p:ph idx="1"/>
          </p:nvPr>
        </p:nvSpPr>
        <p:spPr/>
        <p:txBody>
          <a:bodyPr/>
          <a:lstStyle>
            <a:lvl1pPr marL="0" indent="0">
              <a:buFontTx/>
              <a:buNone/>
              <a:defRPr/>
            </a:lvl1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Title 5"/>
          <p:cNvSpPr>
            <a:spLocks noGrp="1"/>
          </p:cNvSpPr>
          <p:nvPr>
            <p:ph type="title"/>
          </p:nvPr>
        </p:nvSpPr>
        <p:spPr/>
        <p:txBody>
          <a:bodyPr/>
          <a:lstStyle/>
          <a:p>
            <a:r>
              <a:rPr lang="en-GB" dirty="0" smtClean="0"/>
              <a:t>Click to edit Master title style</a:t>
            </a:r>
            <a:endParaRPr lang="en-GB" dirty="0"/>
          </a:p>
        </p:txBody>
      </p:sp>
      <p:sp>
        <p:nvSpPr>
          <p:cNvPr id="13" name="Slide Number Placeholder 21"/>
          <p:cNvSpPr>
            <a:spLocks noGrp="1"/>
          </p:cNvSpPr>
          <p:nvPr>
            <p:ph type="sldNum" sz="quarter" idx="10"/>
          </p:nvPr>
        </p:nvSpPr>
        <p:spPr/>
        <p:txBody>
          <a:bodyPr/>
          <a:lstStyle>
            <a:lvl1pPr>
              <a:defRPr/>
            </a:lvl1pPr>
          </a:lstStyle>
          <a:p>
            <a:pPr>
              <a:defRPr/>
            </a:pPr>
            <a:fld id="{564340DD-1454-4059-900E-5B2554802027}" type="slidenum">
              <a:rPr lang="en-GB"/>
              <a:pPr>
                <a:defRPr/>
              </a:pPr>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5" name="Black Rectangle"/>
          <p:cNvSpPr/>
          <p:nvPr userDrawn="1"/>
        </p:nvSpPr>
        <p:spPr>
          <a:xfrm>
            <a:off x="352425" y="919163"/>
            <a:ext cx="736600" cy="460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7" name="TextBox 17"/>
          <p:cNvSpPr txBox="1"/>
          <p:nvPr userDrawn="1"/>
        </p:nvSpPr>
        <p:spPr>
          <a:xfrm>
            <a:off x="-1481138" y="339725"/>
            <a:ext cx="1370013" cy="1076325"/>
          </a:xfrm>
          <a:prstGeom prst="rect">
            <a:avLst/>
          </a:prstGeom>
          <a:noFill/>
        </p:spPr>
        <p:txBody>
          <a:bodyPr lIns="0" tIns="0" rIns="0" bIns="0">
            <a:spAutoFit/>
          </a:bodyPr>
          <a:lstStyle/>
          <a:p>
            <a:pPr algn="r">
              <a:buFont typeface="AU Passata" pitchFamily="34" charset="0"/>
              <a:buNone/>
              <a:defRPr/>
            </a:pPr>
            <a:r>
              <a:rPr lang="en-GB" sz="1000" noProof="1">
                <a:solidFill>
                  <a:schemeClr val="tx1">
                    <a:lumMod val="75000"/>
                    <a:lumOff val="25000"/>
                  </a:schemeClr>
                </a:solidFill>
                <a:latin typeface="AU Passata" pitchFamily="34" charset="0"/>
              </a:rPr>
              <a:t>Overskrift én linje</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Bold eller Regular</a:t>
            </a:r>
          </a:p>
          <a:p>
            <a:pPr algn="r">
              <a:buFont typeface="AU Passata" pitchFamily="34" charset="0"/>
              <a:buNone/>
              <a:defRPr/>
            </a:pPr>
            <a:endParaRPr lang="en-GB" sz="1000" noProof="1">
              <a:solidFill>
                <a:schemeClr val="tx1">
                  <a:lumMod val="75000"/>
                  <a:lumOff val="25000"/>
                </a:schemeClr>
              </a:solidFill>
              <a:latin typeface="AU Passata" pitchFamily="34" charset="0"/>
            </a:endParaRPr>
          </a:p>
          <a:p>
            <a:pPr algn="r">
              <a:buFont typeface="AU Passata" pitchFamily="34" charset="0"/>
              <a:buNone/>
              <a:defRPr/>
            </a:pPr>
            <a:endParaRPr lang="en-GB" sz="1000" noProof="1">
              <a:solidFill>
                <a:schemeClr val="tx1">
                  <a:lumMod val="75000"/>
                  <a:lumOff val="25000"/>
                </a:schemeClr>
              </a:solidFill>
              <a:latin typeface="AU Passata" pitchFamily="34" charset="0"/>
            </a:endParaRPr>
          </a:p>
          <a:p>
            <a:pPr algn="r">
              <a:buFont typeface="AU Passata" pitchFamily="34" charset="0"/>
              <a:buNone/>
              <a:defRPr/>
            </a:pPr>
            <a:endParaRPr lang="en-GB" sz="1000" noProof="1">
              <a:solidFill>
                <a:schemeClr val="tx1">
                  <a:lumMod val="75000"/>
                  <a:lumOff val="25000"/>
                </a:schemeClr>
              </a:solidFill>
              <a:latin typeface="AU Passata" pitchFamily="34" charset="0"/>
            </a:endParaRPr>
          </a:p>
          <a:p>
            <a:pPr algn="r">
              <a:buFont typeface="AU Passata" pitchFamily="34" charset="0"/>
              <a:buNone/>
              <a:defRPr/>
            </a:pPr>
            <a:r>
              <a:rPr lang="en-GB" sz="1000" noProof="1">
                <a:solidFill>
                  <a:schemeClr val="tx1">
                    <a:lumMod val="75000"/>
                    <a:lumOff val="25000"/>
                  </a:schemeClr>
                </a:solidFill>
                <a:latin typeface="AU Passata" pitchFamily="34" charset="0"/>
              </a:rPr>
              <a:t>Underoverskrift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én linje </a:t>
            </a:r>
          </a:p>
        </p:txBody>
      </p:sp>
      <p:sp>
        <p:nvSpPr>
          <p:cNvPr id="8" name="TextBox 18"/>
          <p:cNvSpPr txBox="1">
            <a:spLocks noChangeArrowheads="1"/>
          </p:cNvSpPr>
          <p:nvPr userDrawn="1"/>
        </p:nvSpPr>
        <p:spPr bwMode="auto">
          <a:xfrm>
            <a:off x="-1765300" y="1563688"/>
            <a:ext cx="1684337" cy="1539875"/>
          </a:xfrm>
          <a:prstGeom prst="rect">
            <a:avLst/>
          </a:prstGeom>
          <a:noFill/>
          <a:ln>
            <a:noFill/>
          </a:ln>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buFont typeface="AU Passata" pitchFamily="34" charset="0"/>
              <a:buNone/>
              <a:defRPr/>
            </a:pPr>
            <a:r>
              <a:rPr lang="en-GB" sz="1000" dirty="0" smtClean="0">
                <a:solidFill>
                  <a:schemeClr val="tx1">
                    <a:lumMod val="75000"/>
                    <a:lumOff val="25000"/>
                  </a:schemeClr>
                </a:solidFill>
                <a:latin typeface="+mn-lt"/>
                <a:cs typeface="Arial" charset="0"/>
              </a:rPr>
              <a:t>For at </a:t>
            </a:r>
            <a:r>
              <a:rPr lang="en-GB" sz="1000" dirty="0" err="1" smtClean="0">
                <a:solidFill>
                  <a:schemeClr val="tx1">
                    <a:lumMod val="75000"/>
                    <a:lumOff val="25000"/>
                  </a:schemeClr>
                </a:solidFill>
                <a:latin typeface="+mn-lt"/>
                <a:cs typeface="Arial" charset="0"/>
              </a:rPr>
              <a:t>få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punktopstilling</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err="1" smtClean="0">
                <a:solidFill>
                  <a:schemeClr val="tx1">
                    <a:lumMod val="75000"/>
                    <a:lumOff val="25000"/>
                  </a:schemeClr>
                </a:solidFill>
                <a:latin typeface="+mn-lt"/>
                <a:cs typeface="Arial" charset="0"/>
              </a:rPr>
              <a:t>på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teksten</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smtClean="0">
                <a:solidFill>
                  <a:schemeClr val="tx1">
                    <a:lumMod val="75000"/>
                    <a:lumOff val="25000"/>
                  </a:schemeClr>
                </a:solidFill>
                <a:latin typeface="+mn-lt"/>
                <a:cs typeface="Arial" charset="0"/>
              </a:rPr>
              <a:t>(</a:t>
            </a:r>
            <a:r>
              <a:rPr lang="en-GB" sz="1000" dirty="0" err="1" smtClean="0">
                <a:solidFill>
                  <a:schemeClr val="tx1">
                    <a:lumMod val="75000"/>
                    <a:lumOff val="25000"/>
                  </a:schemeClr>
                </a:solidFill>
                <a:latin typeface="+mn-lt"/>
                <a:cs typeface="Arial" charset="0"/>
              </a:rPr>
              <a:t>flere</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niveauer</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findes</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err="1" smtClean="0">
                <a:solidFill>
                  <a:schemeClr val="tx1">
                    <a:lumMod val="75000"/>
                    <a:lumOff val="25000"/>
                  </a:schemeClr>
                </a:solidFill>
                <a:latin typeface="+mn-lt"/>
                <a:cs typeface="Arial" charset="0"/>
              </a:rPr>
              <a:t>brug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Forøg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listeniveau</a:t>
            </a:r>
            <a:r>
              <a:rPr lang="en-GB" sz="1000" dirty="0" smtClean="0">
                <a:solidFill>
                  <a:schemeClr val="tx1">
                    <a:lumMod val="75000"/>
                    <a:lumOff val="25000"/>
                  </a:schemeClr>
                </a:solidFill>
                <a:latin typeface="+mn-lt"/>
                <a:cs typeface="Arial" charset="0"/>
              </a:rPr>
              <a:t>’</a:t>
            </a:r>
          </a:p>
          <a:p>
            <a:pPr algn="r" eaLnBrk="1" hangingPunct="1">
              <a:buFont typeface="AU Passata" pitchFamily="34" charset="0"/>
              <a:buNone/>
              <a:defRPr/>
            </a:pPr>
            <a:endParaRPr lang="en-GB" sz="1000" dirty="0" smtClean="0">
              <a:solidFill>
                <a:schemeClr val="tx1">
                  <a:lumMod val="75000"/>
                  <a:lumOff val="25000"/>
                </a:schemeClr>
              </a:solidFill>
              <a:latin typeface="+mn-lt"/>
              <a:cs typeface="Arial" charset="0"/>
            </a:endParaRPr>
          </a:p>
          <a:p>
            <a:pPr algn="r" eaLnBrk="1" hangingPunct="1">
              <a:buFont typeface="AU Passata" pitchFamily="34" charset="0"/>
              <a:buNone/>
              <a:defRPr/>
            </a:pPr>
            <a:endParaRPr lang="en-GB" sz="1000" dirty="0" smtClean="0">
              <a:solidFill>
                <a:schemeClr val="tx1">
                  <a:lumMod val="75000"/>
                  <a:lumOff val="25000"/>
                </a:schemeClr>
              </a:solidFill>
              <a:latin typeface="+mn-lt"/>
              <a:cs typeface="Arial" charset="0"/>
            </a:endParaRPr>
          </a:p>
          <a:p>
            <a:pPr algn="r" eaLnBrk="1" hangingPunct="1">
              <a:buFont typeface="AU Passata" pitchFamily="34" charset="0"/>
              <a:buNone/>
              <a:defRPr/>
            </a:pPr>
            <a:r>
              <a:rPr lang="en-GB" sz="1000" dirty="0" smtClean="0">
                <a:solidFill>
                  <a:schemeClr val="tx1">
                    <a:lumMod val="75000"/>
                    <a:lumOff val="25000"/>
                  </a:schemeClr>
                </a:solidFill>
                <a:latin typeface="+mn-lt"/>
                <a:cs typeface="Arial" charset="0"/>
              </a:rPr>
              <a:t>For at </a:t>
            </a:r>
            <a:r>
              <a:rPr lang="en-GB" sz="1000" dirty="0" err="1" smtClean="0">
                <a:solidFill>
                  <a:schemeClr val="tx1">
                    <a:lumMod val="75000"/>
                    <a:lumOff val="25000"/>
                  </a:schemeClr>
                </a:solidFill>
                <a:latin typeface="+mn-lt"/>
                <a:cs typeface="Arial" charset="0"/>
              </a:rPr>
              <a:t>få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venstrestillet</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tekst</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uden</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punktopstilling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brug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Formindsk</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listeniveau</a:t>
            </a:r>
            <a:r>
              <a:rPr lang="en-GB" sz="1000" dirty="0" smtClean="0">
                <a:solidFill>
                  <a:schemeClr val="tx1">
                    <a:lumMod val="75000"/>
                    <a:lumOff val="25000"/>
                  </a:schemeClr>
                </a:solidFill>
                <a:latin typeface="+mn-lt"/>
                <a:cs typeface="Arial" charset="0"/>
              </a:rPr>
              <a:t>’</a:t>
            </a:r>
            <a:endParaRPr lang="en-GB" sz="1000" dirty="0">
              <a:solidFill>
                <a:schemeClr val="tx1">
                  <a:lumMod val="75000"/>
                  <a:lumOff val="25000"/>
                </a:schemeClr>
              </a:solidFill>
              <a:latin typeface="+mn-lt"/>
              <a:cs typeface="Arial" charset="0"/>
            </a:endParaRPr>
          </a:p>
        </p:txBody>
      </p:sp>
      <p:pic>
        <p:nvPicPr>
          <p:cNvPr id="9" name="Picture 2"/>
          <p:cNvPicPr>
            <a:picLocks noChangeAspect="1" noChangeArrowheads="1"/>
          </p:cNvPicPr>
          <p:nvPr userDrawn="1"/>
        </p:nvPicPr>
        <p:blipFill>
          <a:blip r:embed="rId2"/>
          <a:srcRect/>
          <a:stretch>
            <a:fillRect/>
          </a:stretch>
        </p:blipFill>
        <p:spPr bwMode="auto">
          <a:xfrm>
            <a:off x="-538163" y="2208213"/>
            <a:ext cx="457200" cy="209550"/>
          </a:xfrm>
          <a:prstGeom prst="rect">
            <a:avLst/>
          </a:prstGeom>
          <a:noFill/>
          <a:ln w="9525">
            <a:noFill/>
            <a:miter lim="800000"/>
            <a:headEnd/>
            <a:tailEnd/>
          </a:ln>
        </p:spPr>
      </p:pic>
      <p:sp>
        <p:nvSpPr>
          <p:cNvPr id="11" name="Rounded Rectangle 22"/>
          <p:cNvSpPr/>
          <p:nvPr userDrawn="1"/>
        </p:nvSpPr>
        <p:spPr>
          <a:xfrm>
            <a:off x="-309563" y="2208213"/>
            <a:ext cx="214313"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pic>
        <p:nvPicPr>
          <p:cNvPr id="12" name="Picture 3"/>
          <p:cNvPicPr>
            <a:picLocks noChangeAspect="1" noChangeArrowheads="1"/>
          </p:cNvPicPr>
          <p:nvPr userDrawn="1"/>
        </p:nvPicPr>
        <p:blipFill>
          <a:blip r:embed="rId3"/>
          <a:srcRect/>
          <a:stretch>
            <a:fillRect/>
          </a:stretch>
        </p:blipFill>
        <p:spPr bwMode="auto">
          <a:xfrm>
            <a:off x="-566738" y="3000375"/>
            <a:ext cx="438150" cy="209550"/>
          </a:xfrm>
          <a:prstGeom prst="rect">
            <a:avLst/>
          </a:prstGeom>
          <a:noFill/>
          <a:ln w="9525">
            <a:noFill/>
            <a:miter lim="800000"/>
            <a:headEnd/>
            <a:tailEnd/>
          </a:ln>
        </p:spPr>
      </p:pic>
      <p:sp>
        <p:nvSpPr>
          <p:cNvPr id="13" name="Rectangle 24"/>
          <p:cNvSpPr/>
          <p:nvPr userDrawn="1"/>
        </p:nvSpPr>
        <p:spPr>
          <a:xfrm>
            <a:off x="-347663" y="3000375"/>
            <a:ext cx="219075" cy="200025"/>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sp>
        <p:nvSpPr>
          <p:cNvPr id="14" name="Rounded Rectangle 25"/>
          <p:cNvSpPr/>
          <p:nvPr userDrawn="1"/>
        </p:nvSpPr>
        <p:spPr>
          <a:xfrm>
            <a:off x="-561975" y="3001963"/>
            <a:ext cx="214312" cy="207962"/>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sp>
        <p:nvSpPr>
          <p:cNvPr id="3" name="Content Placeholder 2"/>
          <p:cNvSpPr>
            <a:spLocks noGrp="1"/>
          </p:cNvSpPr>
          <p:nvPr>
            <p:ph idx="1"/>
          </p:nvPr>
        </p:nvSpPr>
        <p:spPr>
          <a:xfrm>
            <a:off x="352425" y="1860717"/>
            <a:ext cx="8440739" cy="2233603"/>
          </a:xfrm>
        </p:spPr>
        <p:txBody>
          <a:bodyPr/>
          <a:lstStyle>
            <a:lvl1pPr marL="0" indent="0">
              <a:buFontTx/>
              <a:buNone/>
              <a:defRPr/>
            </a:lvl1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6" name="Title 5"/>
          <p:cNvSpPr>
            <a:spLocks noGrp="1"/>
          </p:cNvSpPr>
          <p:nvPr>
            <p:ph type="title"/>
          </p:nvPr>
        </p:nvSpPr>
        <p:spPr>
          <a:xfrm>
            <a:off x="352426" y="166688"/>
            <a:ext cx="8440737" cy="574632"/>
          </a:xfrm>
        </p:spPr>
        <p:txBody>
          <a:bodyPr/>
          <a:lstStyle>
            <a:lvl1pPr>
              <a:defRPr/>
            </a:lvl1pPr>
          </a:lstStyle>
          <a:p>
            <a:r>
              <a:rPr lang="en-GB" dirty="0" smtClean="0"/>
              <a:t>Click to edit Master title style</a:t>
            </a:r>
            <a:endParaRPr lang="en-GB" dirty="0"/>
          </a:p>
        </p:txBody>
      </p:sp>
      <p:sp>
        <p:nvSpPr>
          <p:cNvPr id="10" name="Text Placeholder 9"/>
          <p:cNvSpPr>
            <a:spLocks noGrp="1"/>
          </p:cNvSpPr>
          <p:nvPr>
            <p:ph type="body" sz="quarter" idx="11"/>
          </p:nvPr>
        </p:nvSpPr>
        <p:spPr>
          <a:xfrm>
            <a:off x="352424" y="1131590"/>
            <a:ext cx="8440739" cy="427335"/>
          </a:xfrm>
        </p:spPr>
        <p:txBody>
          <a:bodyPr/>
          <a:lstStyle>
            <a:lvl1pPr marL="0" indent="0">
              <a:spcBef>
                <a:spcPts val="0"/>
              </a:spcBef>
              <a:buFontTx/>
              <a:buNone/>
              <a:defRPr sz="2400"/>
            </a:lvl1pPr>
          </a:lstStyle>
          <a:p>
            <a:pPr lvl="0"/>
            <a:r>
              <a:rPr lang="en-GB" dirty="0" smtClean="0"/>
              <a:t>Click to edit Master text styles</a:t>
            </a:r>
          </a:p>
        </p:txBody>
      </p:sp>
      <p:sp>
        <p:nvSpPr>
          <p:cNvPr id="15" name="Slide Number Placeholder 20"/>
          <p:cNvSpPr>
            <a:spLocks noGrp="1"/>
          </p:cNvSpPr>
          <p:nvPr>
            <p:ph type="sldNum" sz="quarter" idx="12"/>
          </p:nvPr>
        </p:nvSpPr>
        <p:spPr/>
        <p:txBody>
          <a:bodyPr/>
          <a:lstStyle>
            <a:lvl1pPr>
              <a:defRPr/>
            </a:lvl1pPr>
          </a:lstStyle>
          <a:p>
            <a:pPr>
              <a:defRPr/>
            </a:pPr>
            <a:fld id="{507CCDF3-2E13-469F-BB7A-45B397AE4813}" type="slidenum">
              <a:rPr lang="en-GB"/>
              <a:pPr>
                <a:defRPr/>
              </a:pPr>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line title and bullet text">
    <p:spTree>
      <p:nvGrpSpPr>
        <p:cNvPr id="1" name=""/>
        <p:cNvGrpSpPr/>
        <p:nvPr/>
      </p:nvGrpSpPr>
      <p:grpSpPr>
        <a:xfrm>
          <a:off x="0" y="0"/>
          <a:ext cx="0" cy="0"/>
          <a:chOff x="0" y="0"/>
          <a:chExt cx="0" cy="0"/>
        </a:xfrm>
      </p:grpSpPr>
      <p:sp>
        <p:nvSpPr>
          <p:cNvPr id="5" name="Black Rectangle"/>
          <p:cNvSpPr/>
          <p:nvPr userDrawn="1"/>
        </p:nvSpPr>
        <p:spPr>
          <a:xfrm>
            <a:off x="352425" y="919163"/>
            <a:ext cx="736600" cy="460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7" name="TextBox 17"/>
          <p:cNvSpPr txBox="1"/>
          <p:nvPr userDrawn="1"/>
        </p:nvSpPr>
        <p:spPr>
          <a:xfrm>
            <a:off x="-1481138" y="339725"/>
            <a:ext cx="1370013" cy="307975"/>
          </a:xfrm>
          <a:prstGeom prst="rect">
            <a:avLst/>
          </a:prstGeom>
          <a:noFill/>
        </p:spPr>
        <p:txBody>
          <a:bodyPr lIns="0" tIns="0" rIns="0" bIns="0">
            <a:spAutoFit/>
          </a:bodyPr>
          <a:lstStyle/>
          <a:p>
            <a:pPr algn="r">
              <a:buFont typeface="AU Passata" pitchFamily="34" charset="0"/>
              <a:buNone/>
              <a:defRPr/>
            </a:pPr>
            <a:r>
              <a:rPr lang="en-GB" sz="1000" noProof="1">
                <a:solidFill>
                  <a:schemeClr val="tx1">
                    <a:lumMod val="75000"/>
                    <a:lumOff val="25000"/>
                  </a:schemeClr>
                </a:solidFill>
                <a:latin typeface="AU Passata" pitchFamily="34" charset="0"/>
              </a:rPr>
              <a:t>Overskrift én linje</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Bold eller Regular</a:t>
            </a:r>
          </a:p>
        </p:txBody>
      </p:sp>
      <p:sp>
        <p:nvSpPr>
          <p:cNvPr id="6" name="Title 5"/>
          <p:cNvSpPr>
            <a:spLocks noGrp="1"/>
          </p:cNvSpPr>
          <p:nvPr>
            <p:ph type="title"/>
          </p:nvPr>
        </p:nvSpPr>
        <p:spPr>
          <a:xfrm>
            <a:off x="352426" y="166688"/>
            <a:ext cx="8440737" cy="574632"/>
          </a:xfrm>
        </p:spPr>
        <p:txBody>
          <a:bodyPr/>
          <a:lstStyle>
            <a:lvl1pPr>
              <a:defRPr/>
            </a:lvl1pPr>
          </a:lstStyle>
          <a:p>
            <a:r>
              <a:rPr lang="en-GB" dirty="0" smtClean="0"/>
              <a:t>Click to edit Master title style</a:t>
            </a:r>
            <a:endParaRPr lang="en-GB" dirty="0"/>
          </a:p>
        </p:txBody>
      </p:sp>
      <p:sp>
        <p:nvSpPr>
          <p:cNvPr id="4" name="Text Placeholder 3"/>
          <p:cNvSpPr>
            <a:spLocks noGrp="1"/>
          </p:cNvSpPr>
          <p:nvPr>
            <p:ph type="body" sz="quarter" idx="13"/>
          </p:nvPr>
        </p:nvSpPr>
        <p:spPr>
          <a:xfrm>
            <a:off x="346980" y="1149350"/>
            <a:ext cx="8448849" cy="2947988"/>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8" name="Slide Number Placeholder 20"/>
          <p:cNvSpPr>
            <a:spLocks noGrp="1"/>
          </p:cNvSpPr>
          <p:nvPr>
            <p:ph type="sldNum" sz="quarter" idx="14"/>
          </p:nvPr>
        </p:nvSpPr>
        <p:spPr/>
        <p:txBody>
          <a:bodyPr/>
          <a:lstStyle>
            <a:lvl1pPr>
              <a:defRPr/>
            </a:lvl1pPr>
          </a:lstStyle>
          <a:p>
            <a:pPr>
              <a:defRPr/>
            </a:pPr>
            <a:fld id="{48752F34-7020-4815-A0EA-CD3DDC07131A}" type="slidenum">
              <a:rPr lang="en-GB"/>
              <a:pPr>
                <a:defRPr/>
              </a:pPr>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uch text and small picture">
    <p:spTree>
      <p:nvGrpSpPr>
        <p:cNvPr id="1" name=""/>
        <p:cNvGrpSpPr/>
        <p:nvPr/>
      </p:nvGrpSpPr>
      <p:grpSpPr>
        <a:xfrm>
          <a:off x="0" y="0"/>
          <a:ext cx="0" cy="0"/>
          <a:chOff x="0" y="0"/>
          <a:chExt cx="0" cy="0"/>
        </a:xfrm>
      </p:grpSpPr>
      <p:sp>
        <p:nvSpPr>
          <p:cNvPr id="5" name="TextBox 17"/>
          <p:cNvSpPr txBox="1">
            <a:spLocks noChangeArrowheads="1"/>
          </p:cNvSpPr>
          <p:nvPr userDrawn="1"/>
        </p:nvSpPr>
        <p:spPr bwMode="auto">
          <a:xfrm>
            <a:off x="-1765300" y="915988"/>
            <a:ext cx="1684337" cy="1538287"/>
          </a:xfrm>
          <a:prstGeom prst="rect">
            <a:avLst/>
          </a:prstGeom>
          <a:noFill/>
          <a:ln>
            <a:noFill/>
          </a:ln>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buFont typeface="AU Passata" pitchFamily="34" charset="0"/>
              <a:buNone/>
              <a:defRPr/>
            </a:pPr>
            <a:r>
              <a:rPr lang="en-GB" sz="1000" dirty="0" smtClean="0">
                <a:solidFill>
                  <a:schemeClr val="tx1">
                    <a:lumMod val="75000"/>
                    <a:lumOff val="25000"/>
                  </a:schemeClr>
                </a:solidFill>
                <a:latin typeface="+mn-lt"/>
                <a:cs typeface="Arial" charset="0"/>
              </a:rPr>
              <a:t>For at </a:t>
            </a:r>
            <a:r>
              <a:rPr lang="en-GB" sz="1000" dirty="0" err="1" smtClean="0">
                <a:solidFill>
                  <a:schemeClr val="tx1">
                    <a:lumMod val="75000"/>
                    <a:lumOff val="25000"/>
                  </a:schemeClr>
                </a:solidFill>
                <a:latin typeface="+mn-lt"/>
                <a:cs typeface="Arial" charset="0"/>
              </a:rPr>
              <a:t>få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punktopstilling</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err="1" smtClean="0">
                <a:solidFill>
                  <a:schemeClr val="tx1">
                    <a:lumMod val="75000"/>
                    <a:lumOff val="25000"/>
                  </a:schemeClr>
                </a:solidFill>
                <a:latin typeface="+mn-lt"/>
                <a:cs typeface="Arial" charset="0"/>
              </a:rPr>
              <a:t>på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teksten</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smtClean="0">
                <a:solidFill>
                  <a:schemeClr val="tx1">
                    <a:lumMod val="75000"/>
                    <a:lumOff val="25000"/>
                  </a:schemeClr>
                </a:solidFill>
                <a:latin typeface="+mn-lt"/>
                <a:cs typeface="Arial" charset="0"/>
              </a:rPr>
              <a:t>(</a:t>
            </a:r>
            <a:r>
              <a:rPr lang="en-GB" sz="1000" dirty="0" err="1" smtClean="0">
                <a:solidFill>
                  <a:schemeClr val="tx1">
                    <a:lumMod val="75000"/>
                    <a:lumOff val="25000"/>
                  </a:schemeClr>
                </a:solidFill>
                <a:latin typeface="+mn-lt"/>
                <a:cs typeface="Arial" charset="0"/>
              </a:rPr>
              <a:t>flere</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niveauer</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findes</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err="1" smtClean="0">
                <a:solidFill>
                  <a:schemeClr val="tx1">
                    <a:lumMod val="75000"/>
                    <a:lumOff val="25000"/>
                  </a:schemeClr>
                </a:solidFill>
                <a:latin typeface="+mn-lt"/>
                <a:cs typeface="Arial" charset="0"/>
              </a:rPr>
              <a:t>brug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Forøg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listeniveau</a:t>
            </a:r>
            <a:r>
              <a:rPr lang="en-GB" sz="1000" dirty="0" smtClean="0">
                <a:solidFill>
                  <a:schemeClr val="tx1">
                    <a:lumMod val="75000"/>
                    <a:lumOff val="25000"/>
                  </a:schemeClr>
                </a:solidFill>
                <a:latin typeface="+mn-lt"/>
                <a:cs typeface="Arial" charset="0"/>
              </a:rPr>
              <a:t>’</a:t>
            </a:r>
          </a:p>
          <a:p>
            <a:pPr algn="r" eaLnBrk="1" hangingPunct="1">
              <a:buFont typeface="AU Passata" pitchFamily="34" charset="0"/>
              <a:buNone/>
              <a:defRPr/>
            </a:pPr>
            <a:endParaRPr lang="en-GB" sz="1000" dirty="0" smtClean="0">
              <a:solidFill>
                <a:schemeClr val="tx1">
                  <a:lumMod val="75000"/>
                  <a:lumOff val="25000"/>
                </a:schemeClr>
              </a:solidFill>
              <a:latin typeface="+mn-lt"/>
              <a:cs typeface="Arial" charset="0"/>
            </a:endParaRPr>
          </a:p>
          <a:p>
            <a:pPr algn="r" eaLnBrk="1" hangingPunct="1">
              <a:buFont typeface="AU Passata" pitchFamily="34" charset="0"/>
              <a:buNone/>
              <a:defRPr/>
            </a:pPr>
            <a:endParaRPr lang="en-GB" sz="1000" dirty="0" smtClean="0">
              <a:solidFill>
                <a:schemeClr val="tx1">
                  <a:lumMod val="75000"/>
                  <a:lumOff val="25000"/>
                </a:schemeClr>
              </a:solidFill>
              <a:latin typeface="+mn-lt"/>
              <a:cs typeface="Arial" charset="0"/>
            </a:endParaRPr>
          </a:p>
          <a:p>
            <a:pPr algn="r" eaLnBrk="1" hangingPunct="1">
              <a:buFont typeface="AU Passata" pitchFamily="34" charset="0"/>
              <a:buNone/>
              <a:defRPr/>
            </a:pPr>
            <a:r>
              <a:rPr lang="en-GB" sz="1000" dirty="0" smtClean="0">
                <a:solidFill>
                  <a:schemeClr val="tx1">
                    <a:lumMod val="75000"/>
                    <a:lumOff val="25000"/>
                  </a:schemeClr>
                </a:solidFill>
                <a:latin typeface="+mn-lt"/>
                <a:cs typeface="Arial" charset="0"/>
              </a:rPr>
              <a:t>For at </a:t>
            </a:r>
            <a:r>
              <a:rPr lang="en-GB" sz="1000" dirty="0" err="1" smtClean="0">
                <a:solidFill>
                  <a:schemeClr val="tx1">
                    <a:lumMod val="75000"/>
                    <a:lumOff val="25000"/>
                  </a:schemeClr>
                </a:solidFill>
                <a:latin typeface="+mn-lt"/>
                <a:cs typeface="Arial" charset="0"/>
              </a:rPr>
              <a:t>få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venstrestillet</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tekst</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uden</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punktopstilling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brug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Formindsk</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listeniveau</a:t>
            </a:r>
            <a:r>
              <a:rPr lang="en-GB" sz="1000" dirty="0" smtClean="0">
                <a:solidFill>
                  <a:schemeClr val="tx1">
                    <a:lumMod val="75000"/>
                    <a:lumOff val="25000"/>
                  </a:schemeClr>
                </a:solidFill>
                <a:latin typeface="+mn-lt"/>
                <a:cs typeface="Arial" charset="0"/>
              </a:rPr>
              <a:t>’</a:t>
            </a:r>
            <a:endParaRPr lang="en-GB" sz="1000" dirty="0">
              <a:solidFill>
                <a:schemeClr val="tx1">
                  <a:lumMod val="75000"/>
                  <a:lumOff val="25000"/>
                </a:schemeClr>
              </a:solidFill>
              <a:latin typeface="+mn-lt"/>
              <a:cs typeface="Arial" charset="0"/>
            </a:endParaRPr>
          </a:p>
        </p:txBody>
      </p:sp>
      <p:pic>
        <p:nvPicPr>
          <p:cNvPr id="8" name="Picture 2"/>
          <p:cNvPicPr>
            <a:picLocks noChangeAspect="1" noChangeArrowheads="1"/>
          </p:cNvPicPr>
          <p:nvPr userDrawn="1"/>
        </p:nvPicPr>
        <p:blipFill>
          <a:blip r:embed="rId2"/>
          <a:srcRect/>
          <a:stretch>
            <a:fillRect/>
          </a:stretch>
        </p:blipFill>
        <p:spPr bwMode="auto">
          <a:xfrm>
            <a:off x="-538163" y="1558925"/>
            <a:ext cx="457200" cy="209550"/>
          </a:xfrm>
          <a:prstGeom prst="rect">
            <a:avLst/>
          </a:prstGeom>
          <a:noFill/>
          <a:ln w="9525">
            <a:noFill/>
            <a:miter lim="800000"/>
            <a:headEnd/>
            <a:tailEnd/>
          </a:ln>
        </p:spPr>
      </p:pic>
      <p:sp>
        <p:nvSpPr>
          <p:cNvPr id="9" name="Rounded Rectangle 18"/>
          <p:cNvSpPr/>
          <p:nvPr userDrawn="1"/>
        </p:nvSpPr>
        <p:spPr>
          <a:xfrm>
            <a:off x="-309563" y="1558925"/>
            <a:ext cx="214313"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pic>
        <p:nvPicPr>
          <p:cNvPr id="11" name="Picture 3"/>
          <p:cNvPicPr>
            <a:picLocks noChangeAspect="1" noChangeArrowheads="1"/>
          </p:cNvPicPr>
          <p:nvPr userDrawn="1"/>
        </p:nvPicPr>
        <p:blipFill>
          <a:blip r:embed="rId3"/>
          <a:srcRect/>
          <a:stretch>
            <a:fillRect/>
          </a:stretch>
        </p:blipFill>
        <p:spPr bwMode="auto">
          <a:xfrm>
            <a:off x="-566738" y="2351088"/>
            <a:ext cx="438150" cy="209550"/>
          </a:xfrm>
          <a:prstGeom prst="rect">
            <a:avLst/>
          </a:prstGeom>
          <a:noFill/>
          <a:ln w="9525">
            <a:noFill/>
            <a:miter lim="800000"/>
            <a:headEnd/>
            <a:tailEnd/>
          </a:ln>
        </p:spPr>
      </p:pic>
      <p:sp>
        <p:nvSpPr>
          <p:cNvPr id="12" name="Rectangle 22"/>
          <p:cNvSpPr/>
          <p:nvPr userDrawn="1"/>
        </p:nvSpPr>
        <p:spPr>
          <a:xfrm>
            <a:off x="-347663" y="2351088"/>
            <a:ext cx="219075" cy="201612"/>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sp>
        <p:nvSpPr>
          <p:cNvPr id="13" name="Rounded Rectangle 23"/>
          <p:cNvSpPr/>
          <p:nvPr userDrawn="1"/>
        </p:nvSpPr>
        <p:spPr>
          <a:xfrm>
            <a:off x="-561975" y="2352675"/>
            <a:ext cx="214312" cy="207963"/>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sp>
        <p:nvSpPr>
          <p:cNvPr id="14" name="TextBox 24"/>
          <p:cNvSpPr txBox="1"/>
          <p:nvPr userDrawn="1"/>
        </p:nvSpPr>
        <p:spPr>
          <a:xfrm>
            <a:off x="-1481138" y="339725"/>
            <a:ext cx="1370013" cy="307975"/>
          </a:xfrm>
          <a:prstGeom prst="rect">
            <a:avLst/>
          </a:prstGeom>
          <a:noFill/>
        </p:spPr>
        <p:txBody>
          <a:bodyPr lIns="0" tIns="0" rIns="0" bIns="0">
            <a:spAutoFit/>
          </a:bodyPr>
          <a:lstStyle/>
          <a:p>
            <a:pPr algn="r">
              <a:buFont typeface="AU Passata" pitchFamily="34" charset="0"/>
              <a:buNone/>
              <a:defRPr/>
            </a:pPr>
            <a:r>
              <a:rPr lang="en-GB" sz="1000" noProof="1">
                <a:solidFill>
                  <a:schemeClr val="tx1">
                    <a:lumMod val="75000"/>
                    <a:lumOff val="25000"/>
                  </a:schemeClr>
                </a:solidFill>
                <a:latin typeface="AU Passata" pitchFamily="34" charset="0"/>
              </a:rPr>
              <a:t>Overskrift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MAKS. én linje</a:t>
            </a:r>
          </a:p>
        </p:txBody>
      </p:sp>
      <p:sp>
        <p:nvSpPr>
          <p:cNvPr id="6" name="Title 5"/>
          <p:cNvSpPr>
            <a:spLocks noGrp="1"/>
          </p:cNvSpPr>
          <p:nvPr>
            <p:ph type="title"/>
          </p:nvPr>
        </p:nvSpPr>
        <p:spPr>
          <a:xfrm>
            <a:off x="352427" y="166687"/>
            <a:ext cx="5227685" cy="478119"/>
          </a:xfrm>
        </p:spPr>
        <p:txBody>
          <a:bodyPr/>
          <a:lstStyle>
            <a:lvl1pPr>
              <a:defRPr sz="2400" b="0" cap="none" baseline="0"/>
            </a:lvl1pPr>
          </a:lstStyle>
          <a:p>
            <a:r>
              <a:rPr lang="en-GB" dirty="0" smtClean="0"/>
              <a:t>Click to edit Master title style</a:t>
            </a:r>
            <a:endParaRPr lang="en-GB" dirty="0"/>
          </a:p>
        </p:txBody>
      </p:sp>
      <p:sp>
        <p:nvSpPr>
          <p:cNvPr id="7" name="Picture Placeholder 6"/>
          <p:cNvSpPr>
            <a:spLocks noGrp="1"/>
          </p:cNvSpPr>
          <p:nvPr>
            <p:ph type="pic" sz="quarter" idx="13"/>
          </p:nvPr>
        </p:nvSpPr>
        <p:spPr>
          <a:xfrm>
            <a:off x="5832475" y="355450"/>
            <a:ext cx="2960688" cy="3741888"/>
          </a:xfrm>
        </p:spPr>
        <p:txBody>
          <a:bodyPr/>
          <a:lstStyle>
            <a:lvl1pPr marL="0" indent="0">
              <a:buNone/>
              <a:defRPr/>
            </a:lvl1pPr>
          </a:lstStyle>
          <a:p>
            <a:pPr lvl="0"/>
            <a:r>
              <a:rPr lang="en-US" noProof="0" smtClean="0"/>
              <a:t>Click icon to add picture</a:t>
            </a:r>
            <a:endParaRPr lang="da-DK" noProof="0" dirty="0"/>
          </a:p>
        </p:txBody>
      </p:sp>
      <p:sp>
        <p:nvSpPr>
          <p:cNvPr id="10" name="Text Placeholder 9"/>
          <p:cNvSpPr>
            <a:spLocks noGrp="1"/>
          </p:cNvSpPr>
          <p:nvPr>
            <p:ph type="body" sz="quarter" idx="14"/>
          </p:nvPr>
        </p:nvSpPr>
        <p:spPr>
          <a:xfrm>
            <a:off x="352424" y="891894"/>
            <a:ext cx="5227687" cy="3205444"/>
          </a:xfrm>
        </p:spPr>
        <p:txBody>
          <a:bodyPr/>
          <a:lstStyle>
            <a:lvl1pPr marL="0" indent="0">
              <a:buFontTx/>
              <a:buNone/>
              <a:defRPr/>
            </a:lvl1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5" name="Slide Number Placeholder 20"/>
          <p:cNvSpPr>
            <a:spLocks noGrp="1"/>
          </p:cNvSpPr>
          <p:nvPr>
            <p:ph type="sldNum" sz="quarter" idx="15"/>
          </p:nvPr>
        </p:nvSpPr>
        <p:spPr/>
        <p:txBody>
          <a:bodyPr/>
          <a:lstStyle>
            <a:lvl1pPr>
              <a:defRPr/>
            </a:lvl1pPr>
          </a:lstStyle>
          <a:p>
            <a:pPr>
              <a:defRPr/>
            </a:pPr>
            <a:fld id="{A045F790-237B-4791-B13E-B88A4FDFF277}" type="slidenum">
              <a:rPr lang="en-GB"/>
              <a:pPr>
                <a:defRPr/>
              </a:pPr>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5" name="TextBox 17"/>
          <p:cNvSpPr txBox="1">
            <a:spLocks noChangeArrowheads="1"/>
          </p:cNvSpPr>
          <p:nvPr userDrawn="1"/>
        </p:nvSpPr>
        <p:spPr bwMode="auto">
          <a:xfrm>
            <a:off x="-1765300" y="915988"/>
            <a:ext cx="1684337" cy="1538287"/>
          </a:xfrm>
          <a:prstGeom prst="rect">
            <a:avLst/>
          </a:prstGeom>
          <a:noFill/>
          <a:ln>
            <a:noFill/>
          </a:ln>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buFont typeface="AU Passata" pitchFamily="34" charset="0"/>
              <a:buNone/>
              <a:defRPr/>
            </a:pPr>
            <a:r>
              <a:rPr lang="en-GB" sz="1000" dirty="0" smtClean="0">
                <a:solidFill>
                  <a:schemeClr val="tx1">
                    <a:lumMod val="75000"/>
                    <a:lumOff val="25000"/>
                  </a:schemeClr>
                </a:solidFill>
                <a:latin typeface="+mn-lt"/>
                <a:cs typeface="Arial" charset="0"/>
              </a:rPr>
              <a:t>For at </a:t>
            </a:r>
            <a:r>
              <a:rPr lang="en-GB" sz="1000" dirty="0" err="1" smtClean="0">
                <a:solidFill>
                  <a:schemeClr val="tx1">
                    <a:lumMod val="75000"/>
                    <a:lumOff val="25000"/>
                  </a:schemeClr>
                </a:solidFill>
                <a:latin typeface="+mn-lt"/>
                <a:cs typeface="Arial" charset="0"/>
              </a:rPr>
              <a:t>få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punktopstilling</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err="1" smtClean="0">
                <a:solidFill>
                  <a:schemeClr val="tx1">
                    <a:lumMod val="75000"/>
                    <a:lumOff val="25000"/>
                  </a:schemeClr>
                </a:solidFill>
                <a:latin typeface="+mn-lt"/>
                <a:cs typeface="Arial" charset="0"/>
              </a:rPr>
              <a:t>på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teksten</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smtClean="0">
                <a:solidFill>
                  <a:schemeClr val="tx1">
                    <a:lumMod val="75000"/>
                    <a:lumOff val="25000"/>
                  </a:schemeClr>
                </a:solidFill>
                <a:latin typeface="+mn-lt"/>
                <a:cs typeface="Arial" charset="0"/>
              </a:rPr>
              <a:t>(</a:t>
            </a:r>
            <a:r>
              <a:rPr lang="en-GB" sz="1000" dirty="0" err="1" smtClean="0">
                <a:solidFill>
                  <a:schemeClr val="tx1">
                    <a:lumMod val="75000"/>
                    <a:lumOff val="25000"/>
                  </a:schemeClr>
                </a:solidFill>
                <a:latin typeface="+mn-lt"/>
                <a:cs typeface="Arial" charset="0"/>
              </a:rPr>
              <a:t>flere</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niveauer</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findes</a:t>
            </a:r>
            <a:r>
              <a:rPr lang="en-GB" sz="1000" dirty="0" smtClean="0">
                <a:solidFill>
                  <a:schemeClr val="tx1">
                    <a:lumMod val="75000"/>
                    <a:lumOff val="25000"/>
                  </a:schemeClr>
                </a:solidFill>
                <a:latin typeface="+mn-lt"/>
                <a:cs typeface="Arial" charset="0"/>
              </a:rPr>
              <a:t>), </a:t>
            </a:r>
            <a:br>
              <a:rPr lang="en-GB" sz="1000" dirty="0" smtClean="0">
                <a:solidFill>
                  <a:schemeClr val="tx1">
                    <a:lumMod val="75000"/>
                    <a:lumOff val="25000"/>
                  </a:schemeClr>
                </a:solidFill>
                <a:latin typeface="+mn-lt"/>
                <a:cs typeface="Arial" charset="0"/>
              </a:rPr>
            </a:br>
            <a:r>
              <a:rPr lang="en-GB" sz="1000" dirty="0" err="1" smtClean="0">
                <a:solidFill>
                  <a:schemeClr val="tx1">
                    <a:lumMod val="75000"/>
                    <a:lumOff val="25000"/>
                  </a:schemeClr>
                </a:solidFill>
                <a:latin typeface="+mn-lt"/>
                <a:cs typeface="Arial" charset="0"/>
              </a:rPr>
              <a:t>brug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Forøg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listeniveau</a:t>
            </a:r>
            <a:r>
              <a:rPr lang="en-GB" sz="1000" dirty="0" smtClean="0">
                <a:solidFill>
                  <a:schemeClr val="tx1">
                    <a:lumMod val="75000"/>
                    <a:lumOff val="25000"/>
                  </a:schemeClr>
                </a:solidFill>
                <a:latin typeface="+mn-lt"/>
                <a:cs typeface="Arial" charset="0"/>
              </a:rPr>
              <a:t>’</a:t>
            </a:r>
          </a:p>
          <a:p>
            <a:pPr algn="r" eaLnBrk="1" hangingPunct="1">
              <a:buFont typeface="AU Passata" pitchFamily="34" charset="0"/>
              <a:buNone/>
              <a:defRPr/>
            </a:pPr>
            <a:endParaRPr lang="en-GB" sz="1000" dirty="0" smtClean="0">
              <a:solidFill>
                <a:schemeClr val="tx1">
                  <a:lumMod val="75000"/>
                  <a:lumOff val="25000"/>
                </a:schemeClr>
              </a:solidFill>
              <a:latin typeface="+mn-lt"/>
              <a:cs typeface="Arial" charset="0"/>
            </a:endParaRPr>
          </a:p>
          <a:p>
            <a:pPr algn="r" eaLnBrk="1" hangingPunct="1">
              <a:buFont typeface="AU Passata" pitchFamily="34" charset="0"/>
              <a:buNone/>
              <a:defRPr/>
            </a:pPr>
            <a:endParaRPr lang="en-GB" sz="1000" dirty="0" smtClean="0">
              <a:solidFill>
                <a:schemeClr val="tx1">
                  <a:lumMod val="75000"/>
                  <a:lumOff val="25000"/>
                </a:schemeClr>
              </a:solidFill>
              <a:latin typeface="+mn-lt"/>
              <a:cs typeface="Arial" charset="0"/>
            </a:endParaRPr>
          </a:p>
          <a:p>
            <a:pPr algn="r" eaLnBrk="1" hangingPunct="1">
              <a:buFont typeface="AU Passata" pitchFamily="34" charset="0"/>
              <a:buNone/>
              <a:defRPr/>
            </a:pPr>
            <a:r>
              <a:rPr lang="en-GB" sz="1000" dirty="0" smtClean="0">
                <a:solidFill>
                  <a:schemeClr val="tx1">
                    <a:lumMod val="75000"/>
                    <a:lumOff val="25000"/>
                  </a:schemeClr>
                </a:solidFill>
                <a:latin typeface="+mn-lt"/>
                <a:cs typeface="Arial" charset="0"/>
              </a:rPr>
              <a:t>For at </a:t>
            </a:r>
            <a:r>
              <a:rPr lang="en-GB" sz="1000" dirty="0" err="1" smtClean="0">
                <a:solidFill>
                  <a:schemeClr val="tx1">
                    <a:lumMod val="75000"/>
                    <a:lumOff val="25000"/>
                  </a:schemeClr>
                </a:solidFill>
                <a:latin typeface="+mn-lt"/>
                <a:cs typeface="Arial" charset="0"/>
              </a:rPr>
              <a:t>få</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venstrestillet</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tekst</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uden</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punktopstilling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brug</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Formindsk</a:t>
            </a:r>
            <a:r>
              <a:rPr lang="en-GB" sz="1000" dirty="0" smtClean="0">
                <a:solidFill>
                  <a:schemeClr val="tx1">
                    <a:lumMod val="75000"/>
                    <a:lumOff val="25000"/>
                  </a:schemeClr>
                </a:solidFill>
                <a:latin typeface="+mn-lt"/>
                <a:cs typeface="Arial" charset="0"/>
              </a:rPr>
              <a:t> </a:t>
            </a:r>
            <a:r>
              <a:rPr lang="en-GB" sz="1000" dirty="0" err="1" smtClean="0">
                <a:solidFill>
                  <a:schemeClr val="tx1">
                    <a:lumMod val="75000"/>
                    <a:lumOff val="25000"/>
                  </a:schemeClr>
                </a:solidFill>
                <a:latin typeface="+mn-lt"/>
                <a:cs typeface="Arial" charset="0"/>
              </a:rPr>
              <a:t>listeniveau</a:t>
            </a:r>
            <a:r>
              <a:rPr lang="en-GB" sz="1000" dirty="0" smtClean="0">
                <a:solidFill>
                  <a:schemeClr val="tx1">
                    <a:lumMod val="75000"/>
                    <a:lumOff val="25000"/>
                  </a:schemeClr>
                </a:solidFill>
                <a:latin typeface="+mn-lt"/>
                <a:cs typeface="Arial" charset="0"/>
              </a:rPr>
              <a:t>’</a:t>
            </a:r>
            <a:endParaRPr lang="en-GB" sz="1000" dirty="0">
              <a:solidFill>
                <a:schemeClr val="tx1">
                  <a:lumMod val="75000"/>
                  <a:lumOff val="25000"/>
                </a:schemeClr>
              </a:solidFill>
              <a:latin typeface="+mn-lt"/>
              <a:cs typeface="Arial" charset="0"/>
            </a:endParaRPr>
          </a:p>
        </p:txBody>
      </p:sp>
      <p:pic>
        <p:nvPicPr>
          <p:cNvPr id="8" name="Picture 2"/>
          <p:cNvPicPr>
            <a:picLocks noChangeAspect="1" noChangeArrowheads="1"/>
          </p:cNvPicPr>
          <p:nvPr userDrawn="1"/>
        </p:nvPicPr>
        <p:blipFill>
          <a:blip r:embed="rId2"/>
          <a:srcRect/>
          <a:stretch>
            <a:fillRect/>
          </a:stretch>
        </p:blipFill>
        <p:spPr bwMode="auto">
          <a:xfrm>
            <a:off x="-538163" y="1558925"/>
            <a:ext cx="457200" cy="209550"/>
          </a:xfrm>
          <a:prstGeom prst="rect">
            <a:avLst/>
          </a:prstGeom>
          <a:noFill/>
          <a:ln w="9525">
            <a:noFill/>
            <a:miter lim="800000"/>
            <a:headEnd/>
            <a:tailEnd/>
          </a:ln>
        </p:spPr>
      </p:pic>
      <p:sp>
        <p:nvSpPr>
          <p:cNvPr id="9" name="Rounded Rectangle 18"/>
          <p:cNvSpPr/>
          <p:nvPr userDrawn="1"/>
        </p:nvSpPr>
        <p:spPr>
          <a:xfrm>
            <a:off x="-309563" y="1558925"/>
            <a:ext cx="214313" cy="206375"/>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pic>
        <p:nvPicPr>
          <p:cNvPr id="11" name="Picture 3"/>
          <p:cNvPicPr>
            <a:picLocks noChangeAspect="1" noChangeArrowheads="1"/>
          </p:cNvPicPr>
          <p:nvPr userDrawn="1"/>
        </p:nvPicPr>
        <p:blipFill>
          <a:blip r:embed="rId3"/>
          <a:srcRect/>
          <a:stretch>
            <a:fillRect/>
          </a:stretch>
        </p:blipFill>
        <p:spPr bwMode="auto">
          <a:xfrm>
            <a:off x="-566738" y="2351088"/>
            <a:ext cx="438150" cy="209550"/>
          </a:xfrm>
          <a:prstGeom prst="rect">
            <a:avLst/>
          </a:prstGeom>
          <a:noFill/>
          <a:ln w="9525">
            <a:noFill/>
            <a:miter lim="800000"/>
            <a:headEnd/>
            <a:tailEnd/>
          </a:ln>
        </p:spPr>
      </p:pic>
      <p:sp>
        <p:nvSpPr>
          <p:cNvPr id="12" name="Rectangle 22"/>
          <p:cNvSpPr/>
          <p:nvPr userDrawn="1"/>
        </p:nvSpPr>
        <p:spPr>
          <a:xfrm>
            <a:off x="-347663" y="2351088"/>
            <a:ext cx="219075" cy="201612"/>
          </a:xfrm>
          <a:prstGeom prst="rect">
            <a:avLst/>
          </a:prstGeom>
          <a:solidFill>
            <a:srgbClr val="FFFFFF">
              <a:alpha val="65882"/>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sp>
        <p:nvSpPr>
          <p:cNvPr id="13" name="Rounded Rectangle 23"/>
          <p:cNvSpPr/>
          <p:nvPr userDrawn="1"/>
        </p:nvSpPr>
        <p:spPr>
          <a:xfrm>
            <a:off x="-561975" y="2352675"/>
            <a:ext cx="214312" cy="207963"/>
          </a:xfrm>
          <a:prstGeom prst="roundRect">
            <a:avLst/>
          </a:prstGeom>
          <a:no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lnSpc>
                <a:spcPts val="3600"/>
              </a:lnSpc>
              <a:buFont typeface="AU Passata" pitchFamily="34" charset="0"/>
              <a:buNone/>
              <a:defRPr/>
            </a:pPr>
            <a:endParaRPr lang="en-GB" sz="2400" dirty="0"/>
          </a:p>
        </p:txBody>
      </p:sp>
      <p:sp>
        <p:nvSpPr>
          <p:cNvPr id="14" name="TextBox 24"/>
          <p:cNvSpPr txBox="1"/>
          <p:nvPr userDrawn="1"/>
        </p:nvSpPr>
        <p:spPr>
          <a:xfrm>
            <a:off x="-1481138" y="339725"/>
            <a:ext cx="1370013" cy="307975"/>
          </a:xfrm>
          <a:prstGeom prst="rect">
            <a:avLst/>
          </a:prstGeom>
          <a:noFill/>
        </p:spPr>
        <p:txBody>
          <a:bodyPr lIns="0" tIns="0" rIns="0" bIns="0">
            <a:spAutoFit/>
          </a:bodyPr>
          <a:lstStyle/>
          <a:p>
            <a:pPr algn="r">
              <a:buFont typeface="AU Passata" pitchFamily="34" charset="0"/>
              <a:buNone/>
              <a:defRPr/>
            </a:pPr>
            <a:r>
              <a:rPr lang="en-GB" sz="1000" noProof="1">
                <a:solidFill>
                  <a:schemeClr val="tx1">
                    <a:lumMod val="75000"/>
                    <a:lumOff val="25000"/>
                  </a:schemeClr>
                </a:solidFill>
                <a:latin typeface="AU Passata" pitchFamily="34" charset="0"/>
              </a:rPr>
              <a:t>Overskrift </a:t>
            </a:r>
            <a:br>
              <a:rPr lang="en-GB" sz="1000" noProof="1">
                <a:solidFill>
                  <a:schemeClr val="tx1">
                    <a:lumMod val="75000"/>
                    <a:lumOff val="25000"/>
                  </a:schemeClr>
                </a:solidFill>
                <a:latin typeface="AU Passata" pitchFamily="34" charset="0"/>
              </a:rPr>
            </a:br>
            <a:r>
              <a:rPr lang="en-GB" sz="1000" noProof="1">
                <a:solidFill>
                  <a:schemeClr val="tx1">
                    <a:lumMod val="75000"/>
                    <a:lumOff val="25000"/>
                  </a:schemeClr>
                </a:solidFill>
                <a:latin typeface="AU Passata" pitchFamily="34" charset="0"/>
              </a:rPr>
              <a:t>MAKS. én linje</a:t>
            </a:r>
          </a:p>
        </p:txBody>
      </p:sp>
      <p:sp>
        <p:nvSpPr>
          <p:cNvPr id="6" name="Title 5"/>
          <p:cNvSpPr>
            <a:spLocks noGrp="1"/>
          </p:cNvSpPr>
          <p:nvPr>
            <p:ph type="title"/>
          </p:nvPr>
        </p:nvSpPr>
        <p:spPr>
          <a:xfrm>
            <a:off x="352426" y="166687"/>
            <a:ext cx="4093200" cy="478119"/>
          </a:xfrm>
        </p:spPr>
        <p:txBody>
          <a:bodyPr/>
          <a:lstStyle>
            <a:lvl1pPr>
              <a:defRPr sz="2400" b="0" cap="none" baseline="0"/>
            </a:lvl1pPr>
          </a:lstStyle>
          <a:p>
            <a:r>
              <a:rPr lang="en-GB" dirty="0" smtClean="0"/>
              <a:t>Click to edit Master title style</a:t>
            </a:r>
            <a:endParaRPr lang="en-GB" dirty="0"/>
          </a:p>
        </p:txBody>
      </p:sp>
      <p:sp>
        <p:nvSpPr>
          <p:cNvPr id="7" name="Picture Placeholder 6"/>
          <p:cNvSpPr>
            <a:spLocks noGrp="1"/>
          </p:cNvSpPr>
          <p:nvPr>
            <p:ph type="pic" sz="quarter" idx="13"/>
          </p:nvPr>
        </p:nvSpPr>
        <p:spPr>
          <a:xfrm>
            <a:off x="4699963" y="355450"/>
            <a:ext cx="4093200" cy="3741888"/>
          </a:xfrm>
        </p:spPr>
        <p:txBody>
          <a:bodyPr/>
          <a:lstStyle>
            <a:lvl1pPr marL="0" indent="0">
              <a:buNone/>
              <a:defRPr/>
            </a:lvl1pPr>
          </a:lstStyle>
          <a:p>
            <a:pPr lvl="0"/>
            <a:r>
              <a:rPr lang="en-US" noProof="0" smtClean="0"/>
              <a:t>Click icon to add picture</a:t>
            </a:r>
            <a:endParaRPr lang="da-DK" noProof="0" dirty="0"/>
          </a:p>
        </p:txBody>
      </p:sp>
      <p:sp>
        <p:nvSpPr>
          <p:cNvPr id="10" name="Text Placeholder 9"/>
          <p:cNvSpPr>
            <a:spLocks noGrp="1"/>
          </p:cNvSpPr>
          <p:nvPr>
            <p:ph type="body" sz="quarter" idx="14"/>
          </p:nvPr>
        </p:nvSpPr>
        <p:spPr>
          <a:xfrm>
            <a:off x="352424" y="891894"/>
            <a:ext cx="4093200" cy="3205444"/>
          </a:xfrm>
        </p:spPr>
        <p:txBody>
          <a:bodyPr/>
          <a:lstStyle>
            <a:lvl1pPr marL="0" indent="0">
              <a:buFontTx/>
              <a:buNone/>
              <a:defRPr/>
            </a:lvl1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5" name="Slide Number Placeholder 20"/>
          <p:cNvSpPr>
            <a:spLocks noGrp="1"/>
          </p:cNvSpPr>
          <p:nvPr>
            <p:ph type="sldNum" sz="quarter" idx="15"/>
          </p:nvPr>
        </p:nvSpPr>
        <p:spPr/>
        <p:txBody>
          <a:bodyPr/>
          <a:lstStyle>
            <a:lvl1pPr>
              <a:defRPr/>
            </a:lvl1pPr>
          </a:lstStyle>
          <a:p>
            <a:pPr>
              <a:defRPr/>
            </a:pPr>
            <a:fld id="{0B9CED85-0338-4C9E-AD1C-15F78840F8B0}" type="slidenum">
              <a:rPr lang="en-GB"/>
              <a:pPr>
                <a:defRPr/>
              </a:pPr>
              <a:t>‹nr.›</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ersonal information">
    <p:spTree>
      <p:nvGrpSpPr>
        <p:cNvPr id="1" name=""/>
        <p:cNvGrpSpPr/>
        <p:nvPr/>
      </p:nvGrpSpPr>
      <p:grpSpPr>
        <a:xfrm>
          <a:off x="0" y="0"/>
          <a:ext cx="0" cy="0"/>
          <a:chOff x="0" y="0"/>
          <a:chExt cx="0" cy="0"/>
        </a:xfrm>
      </p:grpSpPr>
      <p:sp>
        <p:nvSpPr>
          <p:cNvPr id="8" name="TextBox 17"/>
          <p:cNvSpPr txBox="1">
            <a:spLocks noChangeArrowheads="1"/>
          </p:cNvSpPr>
          <p:nvPr userDrawn="1"/>
        </p:nvSpPr>
        <p:spPr bwMode="auto">
          <a:xfrm>
            <a:off x="-1765300" y="1812925"/>
            <a:ext cx="1684337" cy="1119188"/>
          </a:xfrm>
          <a:prstGeom prst="rect">
            <a:avLst/>
          </a:prstGeom>
          <a:noFill/>
          <a:ln>
            <a:noFill/>
          </a:ln>
          <a:extLst/>
        </p:spPr>
        <p:txBody>
          <a:bodyPr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buFont typeface="AU Passata" pitchFamily="34" charset="0"/>
              <a:buNone/>
              <a:defRPr/>
            </a:pPr>
            <a:r>
              <a:rPr lang="en-GB" sz="1000" noProof="1" smtClean="0">
                <a:solidFill>
                  <a:schemeClr val="tx1">
                    <a:lumMod val="75000"/>
                    <a:lumOff val="25000"/>
                  </a:schemeClr>
                </a:solidFill>
                <a:latin typeface="+mn-lt"/>
                <a:cs typeface="Arial" charset="0"/>
              </a:rPr>
              <a:t>Indsæt Navn </a:t>
            </a:r>
          </a:p>
          <a:p>
            <a:pPr algn="r" eaLnBrk="1" hangingPunct="1">
              <a:buFont typeface="AU Passata" pitchFamily="34" charset="0"/>
              <a:buNone/>
              <a:defRPr/>
            </a:pPr>
            <a:endParaRPr lang="en-GB" sz="800" noProof="1" smtClean="0">
              <a:solidFill>
                <a:schemeClr val="tx1">
                  <a:lumMod val="75000"/>
                  <a:lumOff val="25000"/>
                </a:schemeClr>
              </a:solidFill>
              <a:latin typeface="+mn-lt"/>
              <a:cs typeface="Arial" charset="0"/>
            </a:endParaRPr>
          </a:p>
          <a:p>
            <a:pPr algn="r" eaLnBrk="1" hangingPunct="1">
              <a:buFont typeface="AU Passata" pitchFamily="34" charset="0"/>
              <a:buNone/>
              <a:defRPr/>
            </a:pPr>
            <a:r>
              <a:rPr lang="en-GB" sz="1000" noProof="1" smtClean="0">
                <a:solidFill>
                  <a:schemeClr val="tx1">
                    <a:lumMod val="75000"/>
                    <a:lumOff val="25000"/>
                  </a:schemeClr>
                </a:solidFill>
                <a:latin typeface="+mn-lt"/>
                <a:cs typeface="Arial" charset="0"/>
              </a:rPr>
              <a:t>Profession</a:t>
            </a:r>
          </a:p>
          <a:p>
            <a:pPr algn="r" eaLnBrk="1" hangingPunct="1">
              <a:buFont typeface="AU Passata" pitchFamily="34" charset="0"/>
              <a:buNone/>
              <a:defRPr/>
            </a:pPr>
            <a:endParaRPr lang="en-GB" sz="1000" noProof="1" smtClean="0">
              <a:solidFill>
                <a:schemeClr val="tx1">
                  <a:lumMod val="75000"/>
                  <a:lumOff val="25000"/>
                </a:schemeClr>
              </a:solidFill>
              <a:latin typeface="+mn-lt"/>
              <a:cs typeface="Arial" charset="0"/>
            </a:endParaRPr>
          </a:p>
          <a:p>
            <a:pPr algn="r" eaLnBrk="1" hangingPunct="1">
              <a:buFont typeface="AU Passata" pitchFamily="34" charset="0"/>
              <a:buNone/>
              <a:defRPr/>
            </a:pPr>
            <a:endParaRPr lang="en-GB" sz="1800" noProof="1" smtClean="0">
              <a:solidFill>
                <a:schemeClr val="tx1">
                  <a:lumMod val="75000"/>
                  <a:lumOff val="25000"/>
                </a:schemeClr>
              </a:solidFill>
              <a:latin typeface="+mn-lt"/>
              <a:cs typeface="Arial" charset="0"/>
            </a:endParaRPr>
          </a:p>
          <a:p>
            <a:pPr algn="r" eaLnBrk="1" hangingPunct="1">
              <a:buFont typeface="AU Passata" pitchFamily="34" charset="0"/>
              <a:buNone/>
              <a:defRPr/>
            </a:pPr>
            <a:r>
              <a:rPr lang="en-GB" sz="1000" noProof="1" smtClean="0">
                <a:solidFill>
                  <a:schemeClr val="tx1">
                    <a:lumMod val="75000"/>
                    <a:lumOff val="25000"/>
                  </a:schemeClr>
                </a:solidFill>
                <a:latin typeface="+mn-lt"/>
                <a:cs typeface="Arial" charset="0"/>
              </a:rPr>
              <a:t>Data / Tekst </a:t>
            </a:r>
          </a:p>
        </p:txBody>
      </p:sp>
      <p:sp>
        <p:nvSpPr>
          <p:cNvPr id="6" name="Title 5"/>
          <p:cNvSpPr>
            <a:spLocks noGrp="1"/>
          </p:cNvSpPr>
          <p:nvPr>
            <p:ph type="title"/>
          </p:nvPr>
        </p:nvSpPr>
        <p:spPr>
          <a:xfrm>
            <a:off x="352426" y="1149350"/>
            <a:ext cx="4093200" cy="929338"/>
          </a:xfrm>
        </p:spPr>
        <p:txBody>
          <a:bodyPr/>
          <a:lstStyle>
            <a:lvl1pPr algn="r">
              <a:defRPr sz="2400" cap="all" baseline="0"/>
            </a:lvl1pPr>
          </a:lstStyle>
          <a:p>
            <a:r>
              <a:rPr lang="en-GB" dirty="0" smtClean="0"/>
              <a:t>Click to edit Master title style</a:t>
            </a:r>
            <a:endParaRPr lang="en-GB" dirty="0"/>
          </a:p>
        </p:txBody>
      </p:sp>
      <p:sp>
        <p:nvSpPr>
          <p:cNvPr id="7" name="Picture Placeholder 6"/>
          <p:cNvSpPr>
            <a:spLocks noGrp="1"/>
          </p:cNvSpPr>
          <p:nvPr>
            <p:ph type="pic" sz="quarter" idx="13"/>
          </p:nvPr>
        </p:nvSpPr>
        <p:spPr>
          <a:xfrm>
            <a:off x="4699963" y="355450"/>
            <a:ext cx="4093200" cy="3741888"/>
          </a:xfrm>
        </p:spPr>
        <p:txBody>
          <a:bodyPr/>
          <a:lstStyle>
            <a:lvl1pPr marL="0" indent="0">
              <a:buNone/>
              <a:defRPr/>
            </a:lvl1pPr>
          </a:lstStyle>
          <a:p>
            <a:pPr lvl="0"/>
            <a:r>
              <a:rPr lang="en-US" noProof="0" smtClean="0"/>
              <a:t>Click icon to add picture</a:t>
            </a:r>
            <a:endParaRPr lang="da-DK" noProof="0" dirty="0"/>
          </a:p>
        </p:txBody>
      </p:sp>
      <p:sp>
        <p:nvSpPr>
          <p:cNvPr id="10" name="Text Placeholder 9"/>
          <p:cNvSpPr>
            <a:spLocks noGrp="1"/>
          </p:cNvSpPr>
          <p:nvPr>
            <p:ph type="body" sz="quarter" idx="14"/>
          </p:nvPr>
        </p:nvSpPr>
        <p:spPr>
          <a:xfrm>
            <a:off x="352424" y="2631019"/>
            <a:ext cx="4093200" cy="1525588"/>
          </a:xfrm>
        </p:spPr>
        <p:txBody>
          <a:bodyPr/>
          <a:lstStyle>
            <a:lvl1pPr marL="0" indent="0" algn="r">
              <a:buFontTx/>
              <a:buNone/>
              <a:defRPr/>
            </a:lvl1pPr>
          </a:lstStyle>
          <a:p>
            <a:pPr lvl="0"/>
            <a:r>
              <a:rPr lang="en-GB" dirty="0" smtClean="0"/>
              <a:t>Click to edit Master text styles</a:t>
            </a:r>
          </a:p>
        </p:txBody>
      </p:sp>
      <p:sp>
        <p:nvSpPr>
          <p:cNvPr id="17" name="Text Placeholder 9"/>
          <p:cNvSpPr>
            <a:spLocks noGrp="1"/>
          </p:cNvSpPr>
          <p:nvPr>
            <p:ph type="body" sz="quarter" idx="11"/>
          </p:nvPr>
        </p:nvSpPr>
        <p:spPr>
          <a:xfrm>
            <a:off x="352425" y="2092151"/>
            <a:ext cx="4093200" cy="489506"/>
          </a:xfrm>
        </p:spPr>
        <p:txBody>
          <a:bodyPr/>
          <a:lstStyle>
            <a:lvl1pPr marL="0" indent="0" algn="r">
              <a:spcBef>
                <a:spcPts val="0"/>
              </a:spcBef>
              <a:buFontTx/>
              <a:buNone/>
              <a:defRPr sz="1600" cap="all" baseline="0"/>
            </a:lvl1pPr>
          </a:lstStyle>
          <a:p>
            <a:pPr lvl="0"/>
            <a:r>
              <a:rPr lang="en-GB" dirty="0" smtClean="0"/>
              <a:t>Click to edit Master text styles</a:t>
            </a:r>
          </a:p>
        </p:txBody>
      </p:sp>
      <p:sp>
        <p:nvSpPr>
          <p:cNvPr id="9" name="Slide Number Placeholder 20"/>
          <p:cNvSpPr>
            <a:spLocks noGrp="1"/>
          </p:cNvSpPr>
          <p:nvPr>
            <p:ph type="sldNum" sz="quarter" idx="15"/>
          </p:nvPr>
        </p:nvSpPr>
        <p:spPr/>
        <p:txBody>
          <a:bodyPr/>
          <a:lstStyle>
            <a:lvl1pPr>
              <a:defRPr/>
            </a:lvl1pPr>
          </a:lstStyle>
          <a:p>
            <a:pPr>
              <a:defRPr/>
            </a:pPr>
            <a:fld id="{2AAA9C36-0D8B-42B8-8C86-B374B01B745F}" type="slidenum">
              <a:rPr lang="en-GB"/>
              <a:pPr>
                <a:defRPr/>
              </a:pPr>
              <a:t>‹nr.›</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 name="Bottom Rectangle"/>
          <p:cNvSpPr/>
          <p:nvPr/>
        </p:nvSpPr>
        <p:spPr>
          <a:xfrm>
            <a:off x="0" y="4227512"/>
            <a:ext cx="9144000" cy="918369"/>
          </a:xfrm>
          <a:prstGeom prst="rect">
            <a:avLst/>
          </a:prstGeom>
          <a:gradFill flip="none" rotWithShape="1">
            <a:gsLst>
              <a:gs pos="50000">
                <a:schemeClr val="bg2">
                  <a:lumMod val="80000"/>
                </a:schemeClr>
              </a:gs>
              <a:gs pos="0">
                <a:schemeClr val="bg2"/>
              </a:gs>
              <a:gs pos="100000">
                <a:schemeClr val="tx2"/>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p:txBody>
      </p:sp>
      <p:sp>
        <p:nvSpPr>
          <p:cNvPr id="1030" name="Rectangle 6"/>
          <p:cNvSpPr>
            <a:spLocks noGrp="1" noChangeArrowheads="1"/>
          </p:cNvSpPr>
          <p:nvPr>
            <p:ph type="sldNum" sz="quarter" idx="4"/>
          </p:nvPr>
        </p:nvSpPr>
        <p:spPr bwMode="auto">
          <a:xfrm>
            <a:off x="7356475" y="4495800"/>
            <a:ext cx="1436688" cy="492125"/>
          </a:xfrm>
          <a:prstGeom prst="rect">
            <a:avLst/>
          </a:prstGeom>
          <a:noFill/>
          <a:ln w="9525">
            <a:noFill/>
            <a:miter lim="800000"/>
            <a:headEnd/>
            <a:tailEnd/>
          </a:ln>
          <a:effectLst/>
        </p:spPr>
        <p:txBody>
          <a:bodyPr vert="horz" wrap="square" lIns="0" tIns="334800" rIns="0" bIns="0" numCol="1" anchor="t" anchorCtr="0" compatLnSpc="1">
            <a:prstTxWarp prst="textNoShape">
              <a:avLst/>
            </a:prstTxWarp>
            <a:spAutoFit/>
          </a:bodyPr>
          <a:lstStyle>
            <a:lvl1pPr algn="r">
              <a:lnSpc>
                <a:spcPts val="1200"/>
              </a:lnSpc>
              <a:buFontTx/>
              <a:buNone/>
              <a:defRPr sz="600" spc="40" baseline="0" smtClean="0">
                <a:solidFill>
                  <a:schemeClr val="bg1"/>
                </a:solidFill>
                <a:latin typeface="AU Passata Light" pitchFamily="34" charset="0"/>
              </a:defRPr>
            </a:lvl1pPr>
          </a:lstStyle>
          <a:p>
            <a:pPr>
              <a:defRPr/>
            </a:pPr>
            <a:fld id="{62B13C3A-D0D0-4D4C-8F78-53EDA958795A}" type="slidenum">
              <a:rPr lang="en-GB"/>
              <a:pPr>
                <a:defRPr/>
              </a:pPr>
              <a:t>‹nr.›</a:t>
            </a:fld>
            <a:endParaRPr lang="en-GB" dirty="0"/>
          </a:p>
        </p:txBody>
      </p:sp>
      <p:sp>
        <p:nvSpPr>
          <p:cNvPr id="12" name="SD_FLD_DocumentDate"/>
          <p:cNvSpPr txBox="1">
            <a:spLocks noChangeArrowheads="1"/>
          </p:cNvSpPr>
          <p:nvPr/>
        </p:nvSpPr>
        <p:spPr bwMode="auto">
          <a:xfrm>
            <a:off x="7045325" y="4495800"/>
            <a:ext cx="1746250"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r>
              <a:rPr lang="en-GB" sz="800" cap="all">
                <a:solidFill>
                  <a:schemeClr val="bg1"/>
                </a:solidFill>
                <a:latin typeface="AU Passata Light" pitchFamily="34" charset="0"/>
              </a:rPr>
              <a:t>04 May 2015</a:t>
            </a:r>
            <a:endParaRPr lang="en-GB" sz="800" cap="all" dirty="0">
              <a:solidFill>
                <a:schemeClr val="bg1"/>
              </a:solidFill>
              <a:latin typeface="AU Passata Light" pitchFamily="34" charset="0"/>
            </a:endParaRPr>
          </a:p>
        </p:txBody>
      </p:sp>
      <p:sp>
        <p:nvSpPr>
          <p:cNvPr id="10" name="SD_FLD_Event"/>
          <p:cNvSpPr txBox="1">
            <a:spLocks noChangeArrowheads="1"/>
          </p:cNvSpPr>
          <p:nvPr/>
        </p:nvSpPr>
        <p:spPr bwMode="auto">
          <a:xfrm>
            <a:off x="7045325" y="4495800"/>
            <a:ext cx="1751013" cy="207963"/>
          </a:xfrm>
          <a:prstGeom prst="rect">
            <a:avLst/>
          </a:prstGeom>
          <a:noFill/>
          <a:ln w="1778" algn="ctr">
            <a:noFill/>
            <a:miter lim="800000"/>
            <a:headEnd/>
            <a:tailEnd/>
          </a:ln>
          <a:effectLst/>
        </p:spPr>
        <p:txBody>
          <a:bodyPr lIns="0" tIns="90000" rIns="0" bIns="0">
            <a:spAutoFit/>
          </a:bodyPr>
          <a:lstStyle/>
          <a:p>
            <a:pPr algn="r">
              <a:lnSpc>
                <a:spcPct val="95000"/>
              </a:lnSpc>
              <a:buFont typeface="AU Passata" pitchFamily="34" charset="0"/>
              <a:buNone/>
              <a:defRPr/>
            </a:pPr>
            <a:endParaRPr lang="en-GB" sz="800" b="1" cap="all" dirty="0">
              <a:solidFill>
                <a:schemeClr val="bg1"/>
              </a:solidFill>
              <a:latin typeface="AU Passata" pitchFamily="34" charset="0"/>
            </a:endParaRPr>
          </a:p>
        </p:txBody>
      </p:sp>
      <p:sp>
        <p:nvSpPr>
          <p:cNvPr id="29" name="White Rectangle"/>
          <p:cNvSpPr/>
          <p:nvPr/>
        </p:nvSpPr>
        <p:spPr>
          <a:xfrm>
            <a:off x="8359775" y="4402138"/>
            <a:ext cx="433388" cy="539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ts val="3600"/>
              </a:lnSpc>
              <a:buFont typeface="AU Passata" pitchFamily="34" charset="0"/>
              <a:buNone/>
              <a:defRPr/>
            </a:pPr>
            <a:endParaRPr lang="en-GB" dirty="0"/>
          </a:p>
          <a:p>
            <a:pPr algn="ctr">
              <a:lnSpc>
                <a:spcPts val="3600"/>
              </a:lnSpc>
              <a:buFont typeface="AU Passata" pitchFamily="34" charset="0"/>
              <a:buNone/>
              <a:defRPr/>
            </a:pPr>
            <a:endParaRPr lang="en-GB" dirty="0"/>
          </a:p>
        </p:txBody>
      </p:sp>
      <p:sp>
        <p:nvSpPr>
          <p:cNvPr id="27" name="SD_USR_Title"/>
          <p:cNvSpPr txBox="1">
            <a:spLocks noChangeArrowheads="1"/>
          </p:cNvSpPr>
          <p:nvPr/>
        </p:nvSpPr>
        <p:spPr bwMode="auto">
          <a:xfrm>
            <a:off x="4748213" y="4495800"/>
            <a:ext cx="2238375" cy="334963"/>
          </a:xfrm>
          <a:prstGeom prst="rect">
            <a:avLst/>
          </a:prstGeom>
          <a:noFill/>
          <a:ln w="1778" algn="ctr">
            <a:noFill/>
            <a:miter lim="800000"/>
            <a:headEnd/>
            <a:tailEnd/>
          </a:ln>
          <a:effectLst/>
        </p:spPr>
        <p:txBody>
          <a:bodyPr lIns="0" tIns="216000" rIns="0" bIns="0">
            <a:spAutoFit/>
          </a:bodyPr>
          <a:lstStyle/>
          <a:p>
            <a:pPr algn="r">
              <a:lnSpc>
                <a:spcPct val="95000"/>
              </a:lnSpc>
              <a:buFont typeface="AU Passata" pitchFamily="34" charset="0"/>
              <a:buNone/>
              <a:defRPr/>
            </a:pPr>
            <a:endParaRPr lang="en-GB" sz="800" cap="all" dirty="0">
              <a:solidFill>
                <a:schemeClr val="bg1"/>
              </a:solidFill>
              <a:latin typeface="AU Passata Light" pitchFamily="34" charset="0"/>
            </a:endParaRPr>
          </a:p>
        </p:txBody>
      </p:sp>
      <p:sp>
        <p:nvSpPr>
          <p:cNvPr id="11" name="SD_USR_Name"/>
          <p:cNvSpPr txBox="1">
            <a:spLocks noChangeArrowheads="1"/>
          </p:cNvSpPr>
          <p:nvPr/>
        </p:nvSpPr>
        <p:spPr bwMode="auto">
          <a:xfrm>
            <a:off x="4748213" y="4495800"/>
            <a:ext cx="2238375" cy="207963"/>
          </a:xfrm>
          <a:prstGeom prst="rect">
            <a:avLst/>
          </a:prstGeom>
          <a:noFill/>
          <a:ln w="1778" algn="ctr">
            <a:noFill/>
            <a:miter lim="800000"/>
            <a:headEnd/>
            <a:tailEnd/>
          </a:ln>
          <a:effectLst/>
        </p:spPr>
        <p:txBody>
          <a:bodyPr lIns="0" tIns="90000" rIns="0" bIns="0">
            <a:spAutoFit/>
          </a:bodyPr>
          <a:lstStyle/>
          <a:p>
            <a:pPr algn="r">
              <a:lnSpc>
                <a:spcPct val="95000"/>
              </a:lnSpc>
              <a:buFont typeface="AU Passata" pitchFamily="34" charset="0"/>
              <a:buNone/>
              <a:defRPr/>
            </a:pPr>
            <a:r>
              <a:rPr lang="en-GB" sz="800" b="1" cap="all">
                <a:solidFill>
                  <a:schemeClr val="bg1"/>
                </a:solidFill>
                <a:latin typeface="AU Passata" pitchFamily="34" charset="0"/>
              </a:rPr>
              <a:t>Lise Wogensen Bach</a:t>
            </a:r>
            <a:endParaRPr lang="en-GB" sz="800" b="1" cap="all" dirty="0">
              <a:solidFill>
                <a:schemeClr val="bg1"/>
              </a:solidFill>
              <a:latin typeface="AU Passata" pitchFamily="34" charset="0"/>
            </a:endParaRPr>
          </a:p>
        </p:txBody>
      </p:sp>
      <p:sp>
        <p:nvSpPr>
          <p:cNvPr id="33" name="SD_ART_SecondaryLogo"/>
          <p:cNvSpPr>
            <a:spLocks noChangeArrowheads="1"/>
          </p:cNvSpPr>
          <p:nvPr/>
        </p:nvSpPr>
        <p:spPr bwMode="auto">
          <a:xfrm>
            <a:off x="2843213" y="4583113"/>
            <a:ext cx="1509712" cy="315912"/>
          </a:xfrm>
          <a:prstGeom prst="rect">
            <a:avLst/>
          </a:prstGeom>
          <a:solidFill>
            <a:schemeClr val="bg1">
              <a:alpha val="0"/>
            </a:schemeClr>
          </a:solidFill>
          <a:ln w="1778" algn="ctr">
            <a:noFill/>
            <a:miter lim="800000"/>
            <a:headEnd/>
            <a:tailEnd/>
          </a:ln>
          <a:effectLst/>
        </p:spPr>
        <p:txBody>
          <a:bodyPr anchor="ctr"/>
          <a:lstStyle/>
          <a:p>
            <a:pPr>
              <a:lnSpc>
                <a:spcPts val="3600"/>
              </a:lnSpc>
              <a:buFont typeface="AU Passata" pitchFamily="34" charset="0"/>
              <a:buNone/>
              <a:defRPr/>
            </a:pPr>
            <a:endParaRPr lang="en-GB" dirty="0">
              <a:latin typeface="AU Passata" pitchFamily="34" charset="0"/>
            </a:endParaRPr>
          </a:p>
        </p:txBody>
      </p:sp>
      <p:sp>
        <p:nvSpPr>
          <p:cNvPr id="17" name="SD_OFF_Niveau1And2"/>
          <p:cNvSpPr txBox="1">
            <a:spLocks noChangeArrowheads="1"/>
          </p:cNvSpPr>
          <p:nvPr/>
        </p:nvSpPr>
        <p:spPr bwMode="auto">
          <a:xfrm>
            <a:off x="976313" y="4495800"/>
            <a:ext cx="1798637" cy="425450"/>
          </a:xfrm>
          <a:prstGeom prst="rect">
            <a:avLst/>
          </a:prstGeom>
          <a:noFill/>
          <a:ln w="1778" algn="ctr">
            <a:noFill/>
            <a:miter lim="800000"/>
            <a:headEnd/>
            <a:tailEnd/>
          </a:ln>
          <a:effectLst/>
        </p:spPr>
        <p:txBody>
          <a:bodyPr lIns="0" tIns="334800" rIns="0" bIns="0">
            <a:spAutoFit/>
          </a:bodyPr>
          <a:lstStyle/>
          <a:p>
            <a:pPr>
              <a:lnSpc>
                <a:spcPct val="95000"/>
              </a:lnSpc>
              <a:buFont typeface="AU Passata" pitchFamily="34" charset="0"/>
              <a:buNone/>
              <a:defRPr/>
            </a:pPr>
            <a:r>
              <a:rPr lang="en-GB" sz="600" cap="all" spc="40">
                <a:solidFill>
                  <a:schemeClr val="bg1"/>
                </a:solidFill>
                <a:latin typeface="AU Passata Light" pitchFamily="34" charset="0"/>
              </a:rPr>
              <a:t>Health</a:t>
            </a:r>
            <a:endParaRPr lang="en-GB" sz="600" cap="all" spc="40" dirty="0">
              <a:solidFill>
                <a:schemeClr val="bg1"/>
              </a:solidFill>
              <a:latin typeface="AU Passata Light" pitchFamily="34" charset="0"/>
            </a:endParaRPr>
          </a:p>
        </p:txBody>
      </p:sp>
      <p:sp>
        <p:nvSpPr>
          <p:cNvPr id="8" name="SD_LAN_AUWBreak"/>
          <p:cNvSpPr txBox="1">
            <a:spLocks noChangeArrowheads="1"/>
          </p:cNvSpPr>
          <p:nvPr/>
        </p:nvSpPr>
        <p:spPr bwMode="auto">
          <a:xfrm>
            <a:off x="971550" y="4495800"/>
            <a:ext cx="638175" cy="331788"/>
          </a:xfrm>
          <a:prstGeom prst="rect">
            <a:avLst/>
          </a:prstGeom>
          <a:noFill/>
          <a:ln w="1778" algn="ctr">
            <a:noFill/>
            <a:miter lim="800000"/>
            <a:headEnd/>
            <a:tailEnd/>
          </a:ln>
          <a:effectLst/>
        </p:spPr>
        <p:txBody>
          <a:bodyPr wrap="none" lIns="0" tIns="64800" rIns="0" bIns="0">
            <a:spAutoFit/>
          </a:bodyPr>
          <a:lstStyle/>
          <a:p>
            <a:pPr>
              <a:lnSpc>
                <a:spcPct val="90000"/>
              </a:lnSpc>
              <a:buFont typeface="AU Passata" pitchFamily="34" charset="0"/>
              <a:buNone/>
              <a:defRPr/>
            </a:pPr>
            <a:r>
              <a:rPr lang="en-GB" sz="960" cap="all" dirty="0">
                <a:solidFill>
                  <a:schemeClr val="bg1"/>
                </a:solidFill>
                <a:latin typeface="AU Passata" panose="020B0503030502030804" pitchFamily="34" charset="0"/>
              </a:rPr>
              <a:t>Aarhus
University</a:t>
            </a:r>
          </a:p>
        </p:txBody>
      </p:sp>
      <p:sp>
        <p:nvSpPr>
          <p:cNvPr id="1038" name="Rectangle 3"/>
          <p:cNvSpPr>
            <a:spLocks noGrp="1" noChangeArrowheads="1"/>
          </p:cNvSpPr>
          <p:nvPr>
            <p:ph type="body" idx="1"/>
          </p:nvPr>
        </p:nvSpPr>
        <p:spPr bwMode="auto">
          <a:xfrm>
            <a:off x="352425" y="1558925"/>
            <a:ext cx="8440738" cy="25384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Klik for at redigere i master</a:t>
            </a:r>
          </a:p>
          <a:p>
            <a:pPr lvl="1"/>
            <a:r>
              <a:rPr lang="en-GB" smtClean="0"/>
              <a:t>Andet niveau</a:t>
            </a:r>
          </a:p>
          <a:p>
            <a:pPr lvl="2"/>
            <a:r>
              <a:rPr lang="en-GB" smtClean="0"/>
              <a:t>Tredje niveau</a:t>
            </a:r>
          </a:p>
          <a:p>
            <a:pPr lvl="3"/>
            <a:r>
              <a:rPr lang="en-GB" smtClean="0"/>
              <a:t>Fjerde niveau</a:t>
            </a:r>
          </a:p>
          <a:p>
            <a:pPr lvl="4"/>
            <a:r>
              <a:rPr lang="en-GB" smtClean="0"/>
              <a:t>Femte niveau</a:t>
            </a:r>
          </a:p>
        </p:txBody>
      </p:sp>
      <p:sp>
        <p:nvSpPr>
          <p:cNvPr id="1027" name="Placeholder title"/>
          <p:cNvSpPr>
            <a:spLocks noGrp="1" noChangeArrowheads="1"/>
          </p:cNvSpPr>
          <p:nvPr>
            <p:ph type="title"/>
          </p:nvPr>
        </p:nvSpPr>
        <p:spPr bwMode="auto">
          <a:xfrm>
            <a:off x="352425" y="166688"/>
            <a:ext cx="8440738" cy="9826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dirty="0" err="1" smtClean="0"/>
              <a:t>Klik</a:t>
            </a:r>
            <a:r>
              <a:rPr lang="en-GB" dirty="0" smtClean="0"/>
              <a:t> for at </a:t>
            </a:r>
            <a:r>
              <a:rPr lang="en-GB" dirty="0" err="1" smtClean="0"/>
              <a:t>redigere</a:t>
            </a:r>
            <a:r>
              <a:rPr lang="en-GB" dirty="0" smtClean="0"/>
              <a:t> </a:t>
            </a:r>
            <a:r>
              <a:rPr lang="en-GB" dirty="0" err="1" smtClean="0"/>
              <a:t>i</a:t>
            </a:r>
            <a:r>
              <a:rPr lang="en-GB" dirty="0" smtClean="0"/>
              <a:t> master</a:t>
            </a:r>
          </a:p>
        </p:txBody>
      </p:sp>
      <p:sp>
        <p:nvSpPr>
          <p:cNvPr id="15" name="Pladsholder til tekst 2"/>
          <p:cNvSpPr txBox="1">
            <a:spLocks/>
          </p:cNvSpPr>
          <p:nvPr/>
        </p:nvSpPr>
        <p:spPr>
          <a:xfrm>
            <a:off x="306388" y="4495800"/>
            <a:ext cx="538162" cy="331788"/>
          </a:xfrm>
          <a:prstGeom prst="rect">
            <a:avLst/>
          </a:prstGeom>
        </p:spPr>
        <p:txBody>
          <a:bodyPr wrap="none" lIns="0" tIns="0" rIns="0" bIns="21600">
            <a:spAutoFit/>
          </a:bodyPr>
          <a:lstStyle>
            <a:lvl1pPr marL="0" indent="0" algn="l" rtl="0" eaLnBrk="1" fontAlgn="base" hangingPunct="1">
              <a:lnSpc>
                <a:spcPct val="95000"/>
              </a:lnSpc>
              <a:spcBef>
                <a:spcPts val="600"/>
              </a:spcBef>
              <a:spcAft>
                <a:spcPct val="0"/>
              </a:spcAft>
              <a:buClr>
                <a:schemeClr val="accent3"/>
              </a:buClr>
              <a:buSzPct val="75000"/>
              <a:buFont typeface="Wingdings 3" pitchFamily="18" charset="2"/>
              <a:buNone/>
              <a:defRPr sz="2200">
                <a:solidFill>
                  <a:schemeClr val="bg1"/>
                </a:solidFill>
                <a:latin typeface="AU Peto" panose="040C0B07020602020301" pitchFamily="82" charset="0"/>
                <a:ea typeface="AU Peto" panose="040C0B07020602020301" pitchFamily="82" charset="0"/>
                <a:cs typeface="+mn-cs"/>
              </a:defRPr>
            </a:lvl1pPr>
            <a:lvl2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2pPr>
            <a:lvl3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3pPr>
            <a:lvl4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4pPr>
            <a:lvl5pPr marL="324000" indent="-324000" algn="l" rtl="0" eaLnBrk="1" fontAlgn="base" hangingPunct="1">
              <a:lnSpc>
                <a:spcPct val="95000"/>
              </a:lnSpc>
              <a:spcBef>
                <a:spcPts val="600"/>
              </a:spcBef>
              <a:spcAft>
                <a:spcPct val="0"/>
              </a:spcAft>
              <a:buClr>
                <a:schemeClr val="accent3"/>
              </a:buClr>
              <a:buSzPct val="75000"/>
              <a:buFont typeface="Wingdings 3" pitchFamily="18" charset="2"/>
              <a:buChar char="u"/>
              <a:defRPr sz="1600">
                <a:solidFill>
                  <a:srgbClr val="000000"/>
                </a:solidFill>
                <a:latin typeface="+mn-lt"/>
              </a:defRPr>
            </a:lvl5pPr>
            <a:lvl6pPr marL="13525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9pPr>
          </a:lstStyle>
          <a:p>
            <a:pPr>
              <a:defRPr/>
            </a:pPr>
            <a:r>
              <a:rPr lang="en-GB" sz="2090" kern="0" dirty="0" smtClean="0"/>
              <a:t>AU</a:t>
            </a:r>
            <a:endParaRPr lang="en-GB" sz="2090" kern="0"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08" r:id="rId11"/>
    <p:sldLayoutId id="2147483719" r:id="rId12"/>
    <p:sldLayoutId id="2147483720" r:id="rId13"/>
    <p:sldLayoutId id="2147483721" r:id="rId14"/>
    <p:sldLayoutId id="2147483722" r:id="rId15"/>
    <p:sldLayoutId id="2147483723" r:id="rId16"/>
    <p:sldLayoutId id="2147483707" r:id="rId17"/>
    <p:sldLayoutId id="2147483724" r:id="rId18"/>
    <p:sldLayoutId id="2147483725" r:id="rId19"/>
  </p:sldLayoutIdLst>
  <p:timing>
    <p:tnLst>
      <p:par>
        <p:cTn id="1" dur="indefinite" restart="never" nodeType="tmRoot"/>
      </p:par>
    </p:tnLst>
  </p:timing>
  <p:hf sldNum="0" hdr="0" ftr="0" dt="0"/>
  <p:txStyles>
    <p:titleStyle>
      <a:lvl1pPr algn="l" rtl="0" fontAlgn="base">
        <a:lnSpc>
          <a:spcPct val="83000"/>
        </a:lnSpc>
        <a:spcBef>
          <a:spcPct val="0"/>
        </a:spcBef>
        <a:spcAft>
          <a:spcPct val="0"/>
        </a:spcAft>
        <a:defRPr sz="3200" b="1" cap="all">
          <a:solidFill>
            <a:schemeClr val="tx1"/>
          </a:solidFill>
          <a:latin typeface="+mj-lt"/>
          <a:ea typeface="+mj-ea"/>
          <a:cs typeface="+mj-cs"/>
        </a:defRPr>
      </a:lvl1pPr>
      <a:lvl2pPr algn="l" rtl="0" fontAlgn="base">
        <a:lnSpc>
          <a:spcPct val="83000"/>
        </a:lnSpc>
        <a:spcBef>
          <a:spcPct val="0"/>
        </a:spcBef>
        <a:spcAft>
          <a:spcPct val="0"/>
        </a:spcAft>
        <a:defRPr sz="3200" b="1">
          <a:solidFill>
            <a:schemeClr val="tx1"/>
          </a:solidFill>
          <a:latin typeface="AU Passata" pitchFamily="34" charset="0"/>
        </a:defRPr>
      </a:lvl2pPr>
      <a:lvl3pPr algn="l" rtl="0" fontAlgn="base">
        <a:lnSpc>
          <a:spcPct val="83000"/>
        </a:lnSpc>
        <a:spcBef>
          <a:spcPct val="0"/>
        </a:spcBef>
        <a:spcAft>
          <a:spcPct val="0"/>
        </a:spcAft>
        <a:defRPr sz="3200" b="1">
          <a:solidFill>
            <a:schemeClr val="tx1"/>
          </a:solidFill>
          <a:latin typeface="AU Passata" pitchFamily="34" charset="0"/>
        </a:defRPr>
      </a:lvl3pPr>
      <a:lvl4pPr algn="l" rtl="0" fontAlgn="base">
        <a:lnSpc>
          <a:spcPct val="83000"/>
        </a:lnSpc>
        <a:spcBef>
          <a:spcPct val="0"/>
        </a:spcBef>
        <a:spcAft>
          <a:spcPct val="0"/>
        </a:spcAft>
        <a:defRPr sz="3200" b="1">
          <a:solidFill>
            <a:schemeClr val="tx1"/>
          </a:solidFill>
          <a:latin typeface="AU Passata" pitchFamily="34" charset="0"/>
        </a:defRPr>
      </a:lvl4pPr>
      <a:lvl5pPr algn="l" rtl="0" fontAlgn="base">
        <a:lnSpc>
          <a:spcPct val="83000"/>
        </a:lnSpc>
        <a:spcBef>
          <a:spcPct val="0"/>
        </a:spcBef>
        <a:spcAft>
          <a:spcPct val="0"/>
        </a:spcAft>
        <a:defRPr sz="3200" b="1">
          <a:solidFill>
            <a:schemeClr val="tx1"/>
          </a:solidFill>
          <a:latin typeface="AU Passata" pitchFamily="34" charset="0"/>
        </a:defRPr>
      </a:lvl5pPr>
      <a:lvl6pPr marL="457200" algn="l" rtl="0" eaLnBrk="1" fontAlgn="base" hangingPunct="1">
        <a:lnSpc>
          <a:spcPct val="83000"/>
        </a:lnSpc>
        <a:spcBef>
          <a:spcPct val="0"/>
        </a:spcBef>
        <a:spcAft>
          <a:spcPct val="0"/>
        </a:spcAft>
        <a:defRPr sz="4000">
          <a:solidFill>
            <a:schemeClr val="bg2"/>
          </a:solidFill>
          <a:latin typeface="AU Passata" pitchFamily="34" charset="0"/>
        </a:defRPr>
      </a:lvl6pPr>
      <a:lvl7pPr marL="914400" algn="l" rtl="0" eaLnBrk="1" fontAlgn="base" hangingPunct="1">
        <a:lnSpc>
          <a:spcPct val="83000"/>
        </a:lnSpc>
        <a:spcBef>
          <a:spcPct val="0"/>
        </a:spcBef>
        <a:spcAft>
          <a:spcPct val="0"/>
        </a:spcAft>
        <a:defRPr sz="4000">
          <a:solidFill>
            <a:schemeClr val="bg2"/>
          </a:solidFill>
          <a:latin typeface="AU Passata" pitchFamily="34" charset="0"/>
        </a:defRPr>
      </a:lvl7pPr>
      <a:lvl8pPr marL="1371600" algn="l" rtl="0" eaLnBrk="1" fontAlgn="base" hangingPunct="1">
        <a:lnSpc>
          <a:spcPct val="83000"/>
        </a:lnSpc>
        <a:spcBef>
          <a:spcPct val="0"/>
        </a:spcBef>
        <a:spcAft>
          <a:spcPct val="0"/>
        </a:spcAft>
        <a:defRPr sz="4000">
          <a:solidFill>
            <a:schemeClr val="bg2"/>
          </a:solidFill>
          <a:latin typeface="AU Passata" pitchFamily="34" charset="0"/>
        </a:defRPr>
      </a:lvl8pPr>
      <a:lvl9pPr marL="1828800" algn="l" rtl="0" eaLnBrk="1" fontAlgn="base" hangingPunct="1">
        <a:lnSpc>
          <a:spcPct val="83000"/>
        </a:lnSpc>
        <a:spcBef>
          <a:spcPct val="0"/>
        </a:spcBef>
        <a:spcAft>
          <a:spcPct val="0"/>
        </a:spcAft>
        <a:defRPr sz="4000">
          <a:solidFill>
            <a:schemeClr val="bg2"/>
          </a:solidFill>
          <a:latin typeface="AU Passata" pitchFamily="34" charset="0"/>
        </a:defRPr>
      </a:lvl9pPr>
    </p:titleStyle>
    <p:bodyStyle>
      <a:lvl1pPr marL="323850" indent="-323850" algn="l" rtl="0" fontAlgn="base">
        <a:lnSpc>
          <a:spcPct val="95000"/>
        </a:lnSpc>
        <a:spcBef>
          <a:spcPts val="600"/>
        </a:spcBef>
        <a:spcAft>
          <a:spcPct val="0"/>
        </a:spcAft>
        <a:buClr>
          <a:srgbClr val="87D1F4"/>
        </a:buClr>
        <a:buSzPct val="75000"/>
        <a:buFont typeface="Wingdings 3" pitchFamily="18" charset="2"/>
        <a:buChar char=""/>
        <a:defRPr sz="1600">
          <a:solidFill>
            <a:srgbClr val="000000"/>
          </a:solidFill>
          <a:latin typeface="+mn-lt"/>
          <a:ea typeface="+mn-ea"/>
          <a:cs typeface="+mn-cs"/>
        </a:defRPr>
      </a:lvl1pPr>
      <a:lvl2pPr marL="323850" indent="-323850" algn="l" rtl="0" fontAlgn="base">
        <a:lnSpc>
          <a:spcPct val="95000"/>
        </a:lnSpc>
        <a:spcBef>
          <a:spcPts val="600"/>
        </a:spcBef>
        <a:spcAft>
          <a:spcPct val="0"/>
        </a:spcAft>
        <a:buClr>
          <a:srgbClr val="87D1F4"/>
        </a:buClr>
        <a:buSzPct val="75000"/>
        <a:buFont typeface="Wingdings 3" pitchFamily="18" charset="2"/>
        <a:buChar char="u"/>
        <a:defRPr sz="1600">
          <a:solidFill>
            <a:srgbClr val="000000"/>
          </a:solidFill>
          <a:latin typeface="+mn-lt"/>
        </a:defRPr>
      </a:lvl2pPr>
      <a:lvl3pPr marL="323850" indent="-323850" algn="l" rtl="0" fontAlgn="base">
        <a:lnSpc>
          <a:spcPct val="95000"/>
        </a:lnSpc>
        <a:spcBef>
          <a:spcPts val="600"/>
        </a:spcBef>
        <a:spcAft>
          <a:spcPct val="0"/>
        </a:spcAft>
        <a:buClr>
          <a:srgbClr val="87D1F4"/>
        </a:buClr>
        <a:buSzPct val="75000"/>
        <a:buFont typeface="Wingdings 3" pitchFamily="18" charset="2"/>
        <a:buChar char="u"/>
        <a:defRPr sz="1600">
          <a:solidFill>
            <a:srgbClr val="000000"/>
          </a:solidFill>
          <a:latin typeface="+mn-lt"/>
        </a:defRPr>
      </a:lvl3pPr>
      <a:lvl4pPr marL="323850" indent="-323850" algn="l" rtl="0" fontAlgn="base">
        <a:lnSpc>
          <a:spcPct val="95000"/>
        </a:lnSpc>
        <a:spcBef>
          <a:spcPts val="600"/>
        </a:spcBef>
        <a:spcAft>
          <a:spcPct val="0"/>
        </a:spcAft>
        <a:buClr>
          <a:srgbClr val="87D1F4"/>
        </a:buClr>
        <a:buSzPct val="75000"/>
        <a:buFont typeface="Wingdings 3" pitchFamily="18" charset="2"/>
        <a:buChar char="u"/>
        <a:defRPr sz="1600">
          <a:solidFill>
            <a:srgbClr val="000000"/>
          </a:solidFill>
          <a:latin typeface="+mn-lt"/>
        </a:defRPr>
      </a:lvl4pPr>
      <a:lvl5pPr marL="323850" indent="-323850" algn="l" rtl="0" fontAlgn="base">
        <a:lnSpc>
          <a:spcPct val="95000"/>
        </a:lnSpc>
        <a:spcBef>
          <a:spcPts val="600"/>
        </a:spcBef>
        <a:spcAft>
          <a:spcPct val="0"/>
        </a:spcAft>
        <a:buClr>
          <a:srgbClr val="87D1F4"/>
        </a:buClr>
        <a:buSzPct val="75000"/>
        <a:buFont typeface="Wingdings 3" pitchFamily="18" charset="2"/>
        <a:buChar char="u"/>
        <a:defRPr sz="1600">
          <a:solidFill>
            <a:srgbClr val="000000"/>
          </a:solidFill>
          <a:latin typeface="+mn-lt"/>
        </a:defRPr>
      </a:lvl5pPr>
      <a:lvl6pPr marL="13525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6pPr>
      <a:lvl7pPr marL="18097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7pPr>
      <a:lvl8pPr marL="22669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8pPr>
      <a:lvl9pPr marL="2724150" indent="-176213" algn="l" rtl="0" eaLnBrk="1" fontAlgn="base" hangingPunct="1">
        <a:lnSpc>
          <a:spcPct val="99000"/>
        </a:lnSpc>
        <a:spcBef>
          <a:spcPct val="20000"/>
        </a:spcBef>
        <a:spcAft>
          <a:spcPct val="0"/>
        </a:spcAft>
        <a:buFont typeface="AU Passata" pitchFamily="34" charset="0"/>
        <a:buChar char="›"/>
        <a:defRPr sz="1600">
          <a:solidFill>
            <a:schemeClr val="bg2"/>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ori.hhs.gov/sites/default/files/plagiarism.pdf" TargetMode="External"/><Relationship Id="rId2" Type="http://schemas.openxmlformats.org/officeDocument/2006/relationships/hyperlink" Target="http://www.hhs.gov/" TargetMode="Externa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4"/>
          <p:cNvSpPr>
            <a:spLocks noGrp="1"/>
          </p:cNvSpPr>
          <p:nvPr>
            <p:ph idx="1"/>
          </p:nvPr>
        </p:nvSpPr>
        <p:spPr>
          <a:xfrm>
            <a:off x="1588" y="1384300"/>
            <a:ext cx="8964612" cy="2538413"/>
          </a:xfrm>
        </p:spPr>
        <p:txBody>
          <a:bodyPr/>
          <a:lstStyle/>
          <a:p>
            <a:r>
              <a:rPr lang="da-DK" smtClean="0"/>
              <a:t> </a:t>
            </a:r>
            <a:r>
              <a:rPr lang="da-DK" b="1" smtClean="0"/>
              <a:t>9. december 2014, Fakultetsledelsesmøde </a:t>
            </a:r>
            <a:r>
              <a:rPr lang="da-DK" sz="1100" i="1" smtClean="0"/>
              <a:t>Orientering om indførelse af tekstlighedsscreening fra 1. februar 2015</a:t>
            </a:r>
          </a:p>
          <a:p>
            <a:r>
              <a:rPr lang="da-DK" b="1" smtClean="0"/>
              <a:t> 16. december 2014, Health’s nyhedsbrev</a:t>
            </a:r>
            <a:endParaRPr lang="da-DK" smtClean="0"/>
          </a:p>
          <a:p>
            <a:r>
              <a:rPr lang="da-DK" smtClean="0"/>
              <a:t> </a:t>
            </a:r>
            <a:r>
              <a:rPr lang="en-US" b="1" smtClean="0"/>
              <a:t>18. december 2014, Newsroom</a:t>
            </a:r>
            <a:endParaRPr lang="da-DK" sz="1100" smtClean="0"/>
          </a:p>
          <a:p>
            <a:r>
              <a:rPr lang="en-US" smtClean="0"/>
              <a:t> </a:t>
            </a:r>
            <a:r>
              <a:rPr lang="da-DK" b="1" smtClean="0"/>
              <a:t>18. december 2014, ph.d.-skolens hjemmeside</a:t>
            </a:r>
            <a:endParaRPr lang="da-DK" smtClean="0"/>
          </a:p>
          <a:p>
            <a:r>
              <a:rPr lang="da-DK" smtClean="0"/>
              <a:t> </a:t>
            </a:r>
            <a:r>
              <a:rPr lang="da-DK" b="1" smtClean="0"/>
              <a:t>20. januar 2015, Fakultetsledelsesmøde: </a:t>
            </a:r>
            <a:r>
              <a:rPr lang="da-DK" sz="1100" i="1" smtClean="0"/>
              <a:t>Orientering om udvalget for tekstlighedsscreening og medlemmerne af dette</a:t>
            </a:r>
            <a:endParaRPr lang="da-DK" smtClean="0"/>
          </a:p>
          <a:p>
            <a:r>
              <a:rPr lang="da-DK" b="1" smtClean="0"/>
              <a:t> 25. februar 2015, ph.d.-udvalgsmøde</a:t>
            </a:r>
            <a:r>
              <a:rPr lang="da-DK" smtClean="0"/>
              <a:t>: </a:t>
            </a:r>
            <a:r>
              <a:rPr lang="da-DK" sz="1100" i="1" smtClean="0"/>
              <a:t>Under meddelelser fra ph.d.-skoleleder (referat):</a:t>
            </a:r>
          </a:p>
          <a:p>
            <a:r>
              <a:rPr lang="da-DK" sz="1100" i="1" smtClean="0"/>
              <a:t>”WB orienterede om tekstlighedsscreening  og ”spurgte udvalgets medlemmer, om det er deres opfattelse, at kendskab til programmet og den nye procedure er blevet bredt ud i de faglige miljøer. Udvalget tilkendegav, at det var tilfældet”</a:t>
            </a:r>
          </a:p>
          <a:p>
            <a:r>
              <a:rPr lang="da-DK" sz="1200" b="1" i="1" smtClean="0"/>
              <a:t>  </a:t>
            </a:r>
            <a:r>
              <a:rPr lang="da-DK" b="1" smtClean="0"/>
              <a:t>6. marts 2015, mail til sekretariatslederne, til videreformidling på instituttet</a:t>
            </a:r>
            <a:r>
              <a:rPr lang="da-DK" smtClean="0"/>
              <a:t>: </a:t>
            </a:r>
            <a:r>
              <a:rPr lang="da-DK" sz="1100" i="1" smtClean="0"/>
              <a:t>Anmodning om, at information om indførelse af tekstlighedsscreening på henholdsvis dansk og engelsk videreformidles på instituttet, med henblik på at sikre, at den tidligere meddelte information er nået ud til alle relevante parter</a:t>
            </a:r>
            <a:r>
              <a:rPr lang="da-DK" sz="1100" smtClean="0"/>
              <a:t>.</a:t>
            </a:r>
          </a:p>
          <a:p>
            <a:r>
              <a:rPr lang="da-DK" smtClean="0"/>
              <a:t> </a:t>
            </a:r>
          </a:p>
          <a:p>
            <a:endParaRPr lang="en-GB" smtClean="0"/>
          </a:p>
        </p:txBody>
      </p:sp>
      <p:sp>
        <p:nvSpPr>
          <p:cNvPr id="4" name="Title 3"/>
          <p:cNvSpPr>
            <a:spLocks noGrp="1"/>
          </p:cNvSpPr>
          <p:nvPr>
            <p:ph type="title"/>
          </p:nvPr>
        </p:nvSpPr>
        <p:spPr>
          <a:xfrm>
            <a:off x="334963" y="-4763"/>
            <a:ext cx="8440737" cy="982663"/>
          </a:xfrm>
        </p:spPr>
        <p:txBody>
          <a:bodyPr/>
          <a:lstStyle/>
          <a:p>
            <a:pPr>
              <a:defRPr/>
            </a:pPr>
            <a:r>
              <a:rPr lang="en-GB" dirty="0" smtClean="0"/>
              <a:t>…</a:t>
            </a:r>
            <a:r>
              <a:rPr lang="en-GB" dirty="0" err="1" smtClean="0"/>
              <a:t>kommunikation</a:t>
            </a:r>
            <a:r>
              <a:rPr lang="en-GB" dirty="0" smtClean="0"/>
              <a:t>! </a:t>
            </a:r>
            <a:r>
              <a:rPr lang="en-GB" dirty="0" err="1" smtClean="0"/>
              <a:t>hvordan</a:t>
            </a:r>
            <a:r>
              <a:rPr lang="en-GB" dirty="0" smtClean="0"/>
              <a:t> </a:t>
            </a:r>
            <a:r>
              <a:rPr lang="en-GB" dirty="0" err="1" smtClean="0"/>
              <a:t>når</a:t>
            </a:r>
            <a:r>
              <a:rPr lang="en-GB" dirty="0" smtClean="0"/>
              <a:t> vi –</a:t>
            </a:r>
            <a:r>
              <a:rPr lang="en-GB" dirty="0" err="1" smtClean="0">
                <a:solidFill>
                  <a:srgbClr val="FF0000"/>
                </a:solidFill>
              </a:rPr>
              <a:t>sammen</a:t>
            </a:r>
            <a:r>
              <a:rPr lang="en-GB" dirty="0" smtClean="0"/>
              <a:t> -  </a:t>
            </a:r>
            <a:r>
              <a:rPr lang="en-GB" dirty="0" err="1" smtClean="0"/>
              <a:t>ud</a:t>
            </a:r>
            <a:r>
              <a:rPr lang="en-GB" dirty="0" smtClean="0"/>
              <a:t> I </a:t>
            </a:r>
            <a:r>
              <a:rPr lang="en-GB" dirty="0" err="1" smtClean="0"/>
              <a:t>alle</a:t>
            </a:r>
            <a:r>
              <a:rPr lang="en-GB" dirty="0" smtClean="0"/>
              <a:t> </a:t>
            </a:r>
            <a:r>
              <a:rPr lang="en-GB" dirty="0" err="1" smtClean="0"/>
              <a:t>krogene</a:t>
            </a:r>
            <a:r>
              <a:rPr lang="en-GB" dirty="0" smtClean="0"/>
              <a:t>?</a:t>
            </a:r>
            <a:endParaRPr lang="en-GB" dirty="0"/>
          </a:p>
        </p:txBody>
      </p:sp>
      <p:sp>
        <p:nvSpPr>
          <p:cNvPr id="3" name="Tekstboks 2"/>
          <p:cNvSpPr txBox="1"/>
          <p:nvPr/>
        </p:nvSpPr>
        <p:spPr>
          <a:xfrm rot="806139">
            <a:off x="4932363" y="1558925"/>
            <a:ext cx="2087562" cy="819150"/>
          </a:xfrm>
          <a:prstGeom prst="rect">
            <a:avLst/>
          </a:prstGeom>
          <a:solidFill>
            <a:srgbClr val="FFFFFF"/>
          </a:solidFill>
        </p:spPr>
        <p:txBody>
          <a:bodyPr lIns="0" tIns="0" rIns="0" bIns="0">
            <a:spAutoFit/>
          </a:bodyPr>
          <a:lstStyle/>
          <a:p>
            <a:pPr algn="ctr">
              <a:lnSpc>
                <a:spcPct val="95000"/>
              </a:lnSpc>
              <a:buFont typeface="AU Passata" pitchFamily="34" charset="0"/>
              <a:buNone/>
              <a:defRPr/>
            </a:pPr>
            <a:r>
              <a:rPr lang="en-GB" sz="2800" dirty="0">
                <a:solidFill>
                  <a:srgbClr val="FF0000"/>
                </a:solidFill>
                <a:latin typeface="+mn-lt"/>
              </a:rPr>
              <a:t>FOR KORT TID?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r>
              <a:rPr lang="en-GB" smtClean="0"/>
              <a:t>Ialt antal sceeninger 44!</a:t>
            </a:r>
          </a:p>
          <a:p>
            <a:endParaRPr lang="en-GB" smtClean="0"/>
          </a:p>
          <a:p>
            <a:r>
              <a:rPr lang="en-GB" b="1" smtClean="0">
                <a:solidFill>
                  <a:srgbClr val="FF0000"/>
                </a:solidFill>
              </a:rPr>
              <a:t>Ingen problemer i 39 tilfælde – 87% !!!!! </a:t>
            </a:r>
          </a:p>
          <a:p>
            <a:endParaRPr lang="en-GB" smtClean="0"/>
          </a:p>
          <a:p>
            <a:r>
              <a:rPr lang="en-GB" smtClean="0"/>
              <a:t>3 selvplagiering </a:t>
            </a:r>
          </a:p>
          <a:p>
            <a:r>
              <a:rPr lang="en-GB" smtClean="0"/>
              <a:t>1 plagiering fra net</a:t>
            </a:r>
          </a:p>
          <a:p>
            <a:r>
              <a:rPr lang="en-GB" smtClean="0"/>
              <a:t>1 aktuel sag</a:t>
            </a:r>
          </a:p>
          <a:p>
            <a:endParaRPr lang="en-GB" smtClean="0"/>
          </a:p>
          <a:p>
            <a:r>
              <a:rPr lang="en-GB" smtClean="0"/>
              <a:t>4 ClinFO, 1 Biomedicin</a:t>
            </a:r>
          </a:p>
        </p:txBody>
      </p:sp>
      <p:sp>
        <p:nvSpPr>
          <p:cNvPr id="3" name="Titel 2"/>
          <p:cNvSpPr>
            <a:spLocks noGrp="1"/>
          </p:cNvSpPr>
          <p:nvPr>
            <p:ph type="title"/>
          </p:nvPr>
        </p:nvSpPr>
        <p:spPr/>
        <p:txBody>
          <a:bodyPr/>
          <a:lstStyle/>
          <a:p>
            <a:pPr>
              <a:defRPr/>
            </a:pPr>
            <a:r>
              <a:rPr lang="en-GB" dirty="0" smtClean="0"/>
              <a:t>Lad </a:t>
            </a:r>
            <a:r>
              <a:rPr lang="en-GB" dirty="0" err="1" smtClean="0"/>
              <a:t>os</a:t>
            </a:r>
            <a:r>
              <a:rPr lang="en-GB" dirty="0" smtClean="0"/>
              <a:t> </a:t>
            </a:r>
            <a:r>
              <a:rPr lang="en-GB" dirty="0" err="1" smtClean="0"/>
              <a:t>skifte</a:t>
            </a:r>
            <a:r>
              <a:rPr lang="en-GB" dirty="0" smtClean="0"/>
              <a:t> </a:t>
            </a:r>
            <a:r>
              <a:rPr lang="en-GB" dirty="0" err="1" smtClean="0"/>
              <a:t>fokus</a:t>
            </a:r>
            <a:r>
              <a:rPr lang="en-GB" dirty="0" smtClean="0"/>
              <a:t>!</a:t>
            </a:r>
            <a:endParaRPr lang="en-GB" dirty="0"/>
          </a:p>
        </p:txBody>
      </p:sp>
      <p:sp>
        <p:nvSpPr>
          <p:cNvPr id="5" name="Tekstboks 4"/>
          <p:cNvSpPr txBox="1"/>
          <p:nvPr/>
        </p:nvSpPr>
        <p:spPr>
          <a:xfrm rot="344561">
            <a:off x="2393950" y="1497013"/>
            <a:ext cx="6992938" cy="701675"/>
          </a:xfrm>
          <a:prstGeom prst="rect">
            <a:avLst/>
          </a:prstGeom>
          <a:noFill/>
        </p:spPr>
        <p:txBody>
          <a:bodyPr lIns="0" tIns="0" rIns="0" bIns="0">
            <a:spAutoFit/>
          </a:bodyPr>
          <a:lstStyle/>
          <a:p>
            <a:pPr algn="ctr">
              <a:lnSpc>
                <a:spcPct val="95000"/>
              </a:lnSpc>
              <a:buFont typeface="AU Passata" pitchFamily="34" charset="0"/>
              <a:buNone/>
              <a:defRPr/>
            </a:pPr>
            <a:r>
              <a:rPr lang="en-GB" sz="2400" dirty="0">
                <a:latin typeface="+mn-lt"/>
              </a:rPr>
              <a:t> ORIENTERET!</a:t>
            </a:r>
          </a:p>
          <a:p>
            <a:pPr algn="ctr">
              <a:lnSpc>
                <a:spcPct val="95000"/>
              </a:lnSpc>
              <a:buFont typeface="AU Passata" pitchFamily="34" charset="0"/>
              <a:buNone/>
              <a:defRPr/>
            </a:pPr>
            <a:r>
              <a:rPr lang="en-GB" sz="2400" dirty="0">
                <a:latin typeface="+mn-lt"/>
              </a:rPr>
              <a:t>KENDER RETNINGSLINJERNE!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dsholder til indhold 1"/>
          <p:cNvSpPr>
            <a:spLocks noGrp="1"/>
          </p:cNvSpPr>
          <p:nvPr>
            <p:ph idx="1"/>
          </p:nvPr>
        </p:nvSpPr>
        <p:spPr>
          <a:xfrm>
            <a:off x="352425" y="1419225"/>
            <a:ext cx="8440738" cy="2538413"/>
          </a:xfrm>
        </p:spPr>
        <p:txBody>
          <a:bodyPr/>
          <a:lstStyle/>
          <a:p>
            <a:r>
              <a:rPr lang="en-GB" smtClean="0"/>
              <a:t>Obligatorisk kursus i ansvarlig forskningspraksis for ph.d.-studerende fra efteråret 2015</a:t>
            </a:r>
          </a:p>
          <a:p>
            <a:endParaRPr lang="en-GB" smtClean="0"/>
          </a:p>
          <a:p>
            <a:r>
              <a:rPr lang="en-GB" smtClean="0"/>
              <a:t>Obligatorisk work-shop i ansvarlig forskningspraksis for hovedvejledere frar 2016</a:t>
            </a:r>
          </a:p>
          <a:p>
            <a:endParaRPr lang="en-GB" smtClean="0"/>
          </a:p>
          <a:p>
            <a:r>
              <a:rPr lang="en-GB" smtClean="0"/>
              <a:t>Vægt på den ph.d.-studerendes selvstændige akademiske læring og indsats</a:t>
            </a:r>
          </a:p>
          <a:p>
            <a:endParaRPr lang="en-GB" smtClean="0"/>
          </a:p>
          <a:p>
            <a:r>
              <a:rPr lang="en-GB" smtClean="0"/>
              <a:t>Efteråret 2015 – revision af visioner og handlingsplaner for forskeruddannelsen baseret på international review – mulighed for medinflydelse på tværs af institutter</a:t>
            </a:r>
          </a:p>
        </p:txBody>
      </p:sp>
      <p:sp>
        <p:nvSpPr>
          <p:cNvPr id="3" name="Titel 2"/>
          <p:cNvSpPr>
            <a:spLocks noGrp="1"/>
          </p:cNvSpPr>
          <p:nvPr>
            <p:ph type="title"/>
          </p:nvPr>
        </p:nvSpPr>
        <p:spPr/>
        <p:txBody>
          <a:bodyPr/>
          <a:lstStyle/>
          <a:p>
            <a:pPr>
              <a:defRPr/>
            </a:pPr>
            <a:r>
              <a:rPr lang="en-GB" dirty="0" err="1" smtClean="0"/>
              <a:t>fremadrettet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8138" y="700088"/>
            <a:ext cx="8440737" cy="574675"/>
          </a:xfrm>
        </p:spPr>
        <p:txBody>
          <a:bodyPr/>
          <a:lstStyle/>
          <a:p>
            <a:pPr>
              <a:defRPr/>
            </a:pPr>
            <a:r>
              <a:rPr lang="en-US" dirty="0">
                <a:hlinkClick r:id="rId2"/>
              </a:rPr>
              <a:t>HHS.gov U.S. Department of Health &amp; Human Services</a:t>
            </a:r>
            <a:r>
              <a:rPr lang="en-US" dirty="0"/>
              <a:t/>
            </a:r>
            <a:br>
              <a:rPr lang="en-US" dirty="0"/>
            </a:br>
            <a:endParaRPr lang="en-GB" dirty="0"/>
          </a:p>
        </p:txBody>
      </p:sp>
      <p:sp>
        <p:nvSpPr>
          <p:cNvPr id="27650" name="Pladsholder til tekst 2"/>
          <p:cNvSpPr>
            <a:spLocks noGrp="1"/>
          </p:cNvSpPr>
          <p:nvPr>
            <p:ph type="body" sz="quarter" idx="13"/>
          </p:nvPr>
        </p:nvSpPr>
        <p:spPr>
          <a:xfrm>
            <a:off x="347663" y="1149350"/>
            <a:ext cx="8448675" cy="2947988"/>
          </a:xfrm>
        </p:spPr>
        <p:txBody>
          <a:bodyPr/>
          <a:lstStyle/>
          <a:p>
            <a:r>
              <a:rPr lang="en-GB" smtClean="0">
                <a:hlinkClick r:id="rId3"/>
              </a:rPr>
              <a:t>https://ori.hhs.gov/sites/default/files/plagiarism.pdf</a:t>
            </a:r>
            <a:endParaRPr lang="en-GB" smtClean="0"/>
          </a:p>
          <a:p>
            <a:endParaRPr lang="en-GB" smtClean="0"/>
          </a:p>
          <a:p>
            <a:endParaRPr lang="en-GB" smtClean="0"/>
          </a:p>
        </p:txBody>
      </p:sp>
      <p:pic>
        <p:nvPicPr>
          <p:cNvPr id="27651" name="Picture 2"/>
          <p:cNvPicPr>
            <a:picLocks noChangeAspect="1" noChangeArrowheads="1"/>
          </p:cNvPicPr>
          <p:nvPr/>
        </p:nvPicPr>
        <p:blipFill>
          <a:blip r:embed="rId4"/>
          <a:srcRect/>
          <a:stretch>
            <a:fillRect/>
          </a:stretch>
        </p:blipFill>
        <p:spPr bwMode="auto">
          <a:xfrm>
            <a:off x="123825" y="1412875"/>
            <a:ext cx="8655050" cy="1598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1800" y="339725"/>
            <a:ext cx="8440738" cy="574675"/>
          </a:xfrm>
        </p:spPr>
        <p:txBody>
          <a:bodyPr/>
          <a:lstStyle/>
          <a:p>
            <a:pPr>
              <a:defRPr/>
            </a:pPr>
            <a:r>
              <a:rPr lang="en-GB" dirty="0" err="1" smtClean="0"/>
              <a:t>Fakultetsledelsesmøde</a:t>
            </a:r>
            <a:r>
              <a:rPr lang="en-GB" dirty="0" smtClean="0"/>
              <a:t> 28.04.15</a:t>
            </a:r>
            <a:br>
              <a:rPr lang="en-GB" dirty="0" smtClean="0"/>
            </a:br>
            <a:r>
              <a:rPr lang="en-GB" dirty="0" err="1" smtClean="0"/>
              <a:t>Orientering</a:t>
            </a:r>
            <a:r>
              <a:rPr lang="en-GB" dirty="0" smtClean="0"/>
              <a:t> </a:t>
            </a:r>
            <a:r>
              <a:rPr lang="en-GB" dirty="0" err="1" smtClean="0"/>
              <a:t>fra</a:t>
            </a:r>
            <a:r>
              <a:rPr lang="en-GB" dirty="0" smtClean="0"/>
              <a:t> </a:t>
            </a:r>
            <a:r>
              <a:rPr lang="en-GB" dirty="0" err="1" smtClean="0"/>
              <a:t>Universitetsmøde</a:t>
            </a:r>
            <a:endParaRPr lang="en-GB" dirty="0"/>
          </a:p>
        </p:txBody>
      </p:sp>
      <p:sp>
        <p:nvSpPr>
          <p:cNvPr id="28674" name="Pladsholder til tekst 2"/>
          <p:cNvSpPr>
            <a:spLocks noGrp="1"/>
          </p:cNvSpPr>
          <p:nvPr>
            <p:ph type="body" sz="quarter" idx="13"/>
          </p:nvPr>
        </p:nvSpPr>
        <p:spPr>
          <a:xfrm>
            <a:off x="250825" y="987425"/>
            <a:ext cx="8797925" cy="2947988"/>
          </a:xfrm>
        </p:spPr>
        <p:txBody>
          <a:bodyPr/>
          <a:lstStyle/>
          <a:p>
            <a:r>
              <a:rPr lang="da-DK" smtClean="0"/>
              <a:t>”……….at sanktionen er mere end en annullering af blot den enkelte prøve, når der foreligger mere end 10 pct. plagiat. Derudover ønsker arbejdsgruppen, at procentsatsen kombineres med en absolut grænse, således at mere end 1 sides sammenhængende afskrift udløser mere end en annullering af den enkelte prøve”.</a:t>
            </a:r>
          </a:p>
          <a:p>
            <a:endParaRPr lang="da-DK" smtClean="0"/>
          </a:p>
          <a:p>
            <a:r>
              <a:rPr lang="da-DK" smtClean="0"/>
              <a:t>”………at al plagiering sidestilles, således at der ikke </a:t>
            </a:r>
            <a:r>
              <a:rPr lang="en-GB" smtClean="0"/>
              <a:t>fremadrettet i forbindelse med sanktionsudmålingen skelnes mellem plagiering fra forskellige kilder. Dette vil betyde, at plagiering som udgangspunkt udløser samme </a:t>
            </a:r>
            <a:r>
              <a:rPr lang="da-DK" smtClean="0"/>
              <a:t>sanktion, uanset om teksten er taget fra eksempelvis online kilder, en anden opgavebesvarelse, </a:t>
            </a:r>
            <a:r>
              <a:rPr lang="en-GB" smtClean="0"/>
              <a:t>fællesnoter fra studiegruppe eller egne tidligere eksamensbesvarelser”.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heme/theme1.xml><?xml version="1.0" encoding="utf-8"?>
<a:theme xmlns:a="http://schemas.openxmlformats.org/drawingml/2006/main" name="AU 16-9">
  <a:themeElements>
    <a:clrScheme name="01 AU Blue">
      <a:dk1>
        <a:srgbClr val="000000"/>
      </a:dk1>
      <a:lt1>
        <a:srgbClr val="FFFFFF"/>
      </a:lt1>
      <a:dk2>
        <a:srgbClr val="0A1449"/>
      </a:dk2>
      <a:lt2>
        <a:srgbClr val="102970"/>
      </a:lt2>
      <a:accent1>
        <a:srgbClr val="0A1449"/>
      </a:accent1>
      <a:accent2>
        <a:srgbClr val="183D83"/>
      </a:accent2>
      <a:accent3>
        <a:srgbClr val="87D1F4"/>
      </a:accent3>
      <a:accent4>
        <a:srgbClr val="33525F"/>
      </a:accent4>
      <a:accent5>
        <a:srgbClr val="548195"/>
      </a:accent5>
      <a:accent6>
        <a:srgbClr val="C6C6C6"/>
      </a:accent6>
      <a:hlink>
        <a:srgbClr val="03428E"/>
      </a:hlink>
      <a:folHlink>
        <a:srgbClr val="03428E"/>
      </a:folHlink>
    </a:clrScheme>
    <a:fontScheme name="AU Passata">
      <a:majorFont>
        <a:latin typeface="AU Passata"/>
        <a:ea typeface=""/>
        <a:cs typeface=""/>
      </a:majorFont>
      <a:minorFont>
        <a:latin typeface="AU Passat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95000"/>
          </a:lnSpc>
          <a:spcBef>
            <a:spcPct val="0"/>
          </a:spcBef>
          <a:spcAft>
            <a:spcPct val="0"/>
          </a:spcAft>
          <a:buClrTx/>
          <a:buSzTx/>
          <a:buFont typeface="AU Passata" pitchFamily="34" charset="0"/>
          <a:buNone/>
          <a:tabLst/>
          <a:defRPr kumimoji="0" sz="1600" b="0" i="0" u="none" strike="noStrike" cap="none" normalizeH="0" baseline="0" dirty="0" smtClean="0">
            <a:ln>
              <a:noFill/>
            </a:ln>
            <a:solidFill>
              <a:schemeClr val="tx1"/>
            </a:solidFill>
            <a:effectLst/>
            <a:latin typeface="AU Passata" pitchFamily="34" charset="0"/>
          </a:defRPr>
        </a:defPPr>
      </a:lstStyle>
    </a:spDef>
    <a:lnDef>
      <a:spPr bwMode="auto">
        <a:xfrm>
          <a:off x="0" y="0"/>
          <a:ext cx="1" cy="1"/>
        </a:xfrm>
        <a:custGeom>
          <a:avLst/>
          <a:gdLst/>
          <a:ahLst/>
          <a:cxnLst/>
          <a:rect l="0" t="0" r="0" b="0"/>
          <a:pathLst/>
        </a:custGeom>
        <a:solidFill>
          <a:schemeClr val="accent2"/>
        </a:solidFill>
        <a:ln w="1778" cap="flat" cmpd="sng" algn="ctr">
          <a:solidFill>
            <a:schemeClr val="accent2"/>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ts val="3600"/>
          </a:lnSpc>
          <a:spcBef>
            <a:spcPct val="0"/>
          </a:spcBef>
          <a:spcAft>
            <a:spcPct val="0"/>
          </a:spcAft>
          <a:buClrTx/>
          <a:buSzTx/>
          <a:buFont typeface="AU Passata" pitchFamily="34" charset="0"/>
          <a:buNone/>
          <a:tabLst/>
          <a:defRPr kumimoji="0" lang="en-US" sz="3600" b="0" i="0" u="none" strike="noStrike" cap="none" normalizeH="0" baseline="0" smtClean="0">
            <a:ln>
              <a:noFill/>
            </a:ln>
            <a:solidFill>
              <a:schemeClr val="tx1"/>
            </a:solidFill>
            <a:effectLst/>
            <a:latin typeface="AU Passata" pitchFamily="34" charset="0"/>
          </a:defRPr>
        </a:defPPr>
      </a:lstStyle>
    </a:lnDef>
    <a:txDef>
      <a:spPr>
        <a:noFill/>
      </a:spPr>
      <a:bodyPr wrap="square" lIns="0" tIns="0" rIns="0" bIns="0" rtlCol="0">
        <a:spAutoFit/>
      </a:bodyPr>
      <a:lstStyle>
        <a:defPPr>
          <a:lnSpc>
            <a:spcPct val="95000"/>
          </a:lnSpc>
          <a:defRPr sz="1600" dirty="0" smtClean="0">
            <a:latin typeface="+mn-lt"/>
          </a:defRPr>
        </a:defPPr>
      </a:lstStyle>
    </a:txDef>
  </a:objectDefaults>
  <a:extraClrSchemeLst/>
  <a:extLst>
    <a:ext uri="{05A4C25C-085E-4340-85A3-A5531E510DB2}">
      <thm15:themeFamily xmlns="" xmlns:thm15="http://schemas.microsoft.com/office/thememl/2012/main" name="AU PowerPoint Template 16-9.potx" id="{234782DB-C278-45E6-928C-2AB72BED65C7}" vid="{F0A7CC2E-FEA1-4778-96E3-ADB5CB336C6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237</Words>
  <Application>Microsoft Office PowerPoint</Application>
  <PresentationFormat>Skærmshow (16:9)</PresentationFormat>
  <Paragraphs>38</Paragraphs>
  <Slides>6</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Diastitler</vt:lpstr>
      </vt:variant>
      <vt:variant>
        <vt:i4>6</vt:i4>
      </vt:variant>
    </vt:vector>
  </HeadingPairs>
  <TitlesOfParts>
    <vt:vector size="12" baseType="lpstr">
      <vt:lpstr>Arial</vt:lpstr>
      <vt:lpstr>Wingdings 3</vt:lpstr>
      <vt:lpstr>AU Passata</vt:lpstr>
      <vt:lpstr>AU Passata Light</vt:lpstr>
      <vt:lpstr>AU Peto</vt:lpstr>
      <vt:lpstr>AU 16-9</vt:lpstr>
      <vt:lpstr>…kommunikation! hvordan når vi –sammen -  ud I alle krogene?</vt:lpstr>
      <vt:lpstr>Lad os skifte fokus!</vt:lpstr>
      <vt:lpstr>fremadrettet</vt:lpstr>
      <vt:lpstr>HHS.gov U.S. Department of Health &amp; Human Services </vt:lpstr>
      <vt:lpstr>Fakultetsledelsesmøde 28.04.15 Orientering fra Universitetsmøde</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…KOMMUNIKATION! HVORDAN NÅR VI –SAMMEN -  UD I ALLE KROGENE?</dc:title>
  <dc:creator/>
  <cp:lastModifiedBy/>
  <cp:revision>1</cp:revision>
  <dcterms:created xsi:type="dcterms:W3CDTF">2014-07-02T12:42:59Z</dcterms:created>
  <dcterms:modified xsi:type="dcterms:W3CDTF">2015-07-03T09:27:43Z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SD_ShowDocumentInfo">
    <vt:lpwstr>True</vt:lpwstr>
  </property>
  <property fmtid="{D5CDD505-2E9C-101B-9397-08002B2CF9AE}" pid="4" name="SD_DocumentLanguageString">
    <vt:lpwstr>Engelsk (Storbritannien)</vt:lpwstr>
  </property>
  <property fmtid="{D5CDD505-2E9C-101B-9397-08002B2CF9AE}" pid="5" name="SD_CtlText_Usersettings_Userprofile">
    <vt:lpwstr>Lises</vt:lpwstr>
  </property>
  <property fmtid="{D5CDD505-2E9C-101B-9397-08002B2CF9AE}" pid="6" name="SD_DocumentLanguage">
    <vt:lpwstr>en-GB</vt:lpwstr>
  </property>
  <property fmtid="{D5CDD505-2E9C-101B-9397-08002B2CF9AE}" pid="7" name="sdDocumentDate">
    <vt:lpwstr>42128</vt:lpwstr>
  </property>
  <property fmtid="{D5CDD505-2E9C-101B-9397-08002B2CF9AE}" pid="8" name="sdDocumentDateFormat">
    <vt:lpwstr>en-GB:dd MMMM yyyy</vt:lpwstr>
  </property>
  <property fmtid="{D5CDD505-2E9C-101B-9397-08002B2CF9AE}" pid="9" name="SD_CtlText_Generelt_Event">
    <vt:lpwstr/>
  </property>
  <property fmtid="{D5CDD505-2E9C-101B-9397-08002B2CF9AE}" pid="10" name="SD_UserprofileName">
    <vt:lpwstr>Lises</vt:lpwstr>
  </property>
  <property fmtid="{D5CDD505-2E9C-101B-9397-08002B2CF9AE}" pid="11" name="SD_RedigerEnhedsinfo">
    <vt:lpwstr>Nej</vt:lpwstr>
  </property>
  <property fmtid="{D5CDD505-2E9C-101B-9397-08002B2CF9AE}" pid="12" name="SD_USR_Name">
    <vt:lpwstr>Lise Wogensen Bach</vt:lpwstr>
  </property>
  <property fmtid="{D5CDD505-2E9C-101B-9397-08002B2CF9AE}" pid="13" name="SD_USR_Title">
    <vt:lpwstr/>
  </property>
  <property fmtid="{D5CDD505-2E9C-101B-9397-08002B2CF9AE}" pid="14" name="SD_USR_DirectPhone">
    <vt:lpwstr/>
  </property>
  <property fmtid="{D5CDD505-2E9C-101B-9397-08002B2CF9AE}" pid="15" name="SD_USR_Personsøger">
    <vt:lpwstr/>
  </property>
  <property fmtid="{D5CDD505-2E9C-101B-9397-08002B2CF9AE}" pid="16" name="SD_USR_PrivatePhone">
    <vt:lpwstr/>
  </property>
  <property fmtid="{D5CDD505-2E9C-101B-9397-08002B2CF9AE}" pid="17" name="SD_USR_Mobile">
    <vt:lpwstr/>
  </property>
  <property fmtid="{D5CDD505-2E9C-101B-9397-08002B2CF9AE}" pid="18" name="SD_USR_DirectFax">
    <vt:lpwstr/>
  </property>
  <property fmtid="{D5CDD505-2E9C-101B-9397-08002B2CF9AE}" pid="19" name="SD_USR_Email">
    <vt:lpwstr/>
  </property>
  <property fmtid="{D5CDD505-2E9C-101B-9397-08002B2CF9AE}" pid="20" name="SD_USR_www">
    <vt:lpwstr/>
  </property>
  <property fmtid="{D5CDD505-2E9C-101B-9397-08002B2CF9AE}" pid="21" name="SD_USR_Department">
    <vt:lpwstr/>
  </property>
  <property fmtid="{D5CDD505-2E9C-101B-9397-08002B2CF9AE}" pid="22" name="SD_Logofarve">
    <vt:lpwstr>Blåt</vt:lpwstr>
  </property>
  <property fmtid="{D5CDD505-2E9C-101B-9397-08002B2CF9AE}" pid="23" name="SD_OFF_MainName">
    <vt:lpwstr>Aarhus_x000d_
Universitet_x000d_
Health</vt:lpwstr>
  </property>
  <property fmtid="{D5CDD505-2E9C-101B-9397-08002B2CF9AE}" pid="24" name="SD_OFF_Name">
    <vt:lpwstr>Faculty Secretariat, The Faculty of Health Sciences</vt:lpwstr>
  </property>
  <property fmtid="{D5CDD505-2E9C-101B-9397-08002B2CF9AE}" pid="25" name="SD_OFF_OfficeID">
    <vt:lpwstr>Nordre Ringgade 1_x000d_
DK-8000 Aarhus C_x000d_
Denmark</vt:lpwstr>
  </property>
  <property fmtid="{D5CDD505-2E9C-101B-9397-08002B2CF9AE}" pid="26" name="SD_OFF_Phone">
    <vt:lpwstr>87150000</vt:lpwstr>
  </property>
  <property fmtid="{D5CDD505-2E9C-101B-9397-08002B2CF9AE}" pid="27" name="SD_OFF_Fax">
    <vt:lpwstr>86128316</vt:lpwstr>
  </property>
  <property fmtid="{D5CDD505-2E9C-101B-9397-08002B2CF9AE}" pid="28" name="SD_OFF_Email">
    <vt:lpwstr>sun@au.dk</vt:lpwstr>
  </property>
  <property fmtid="{D5CDD505-2E9C-101B-9397-08002B2CF9AE}" pid="29" name="SD_OFF_OfficeWww">
    <vt:lpwstr>www.au.dk/en</vt:lpwstr>
  </property>
  <property fmtid="{D5CDD505-2E9C-101B-9397-08002B2CF9AE}" pid="30" name="SD_USR_EAN">
    <vt:lpwstr>5798000418387</vt:lpwstr>
  </property>
  <property fmtid="{D5CDD505-2E9C-101B-9397-08002B2CF9AE}" pid="31" name="SD_OFF_Sted">
    <vt:lpwstr/>
  </property>
  <property fmtid="{D5CDD505-2E9C-101B-9397-08002B2CF9AE}" pid="32" name="SD_OFF_CVR">
    <vt:lpwstr>31119103</vt:lpwstr>
  </property>
  <property fmtid="{D5CDD505-2E9C-101B-9397-08002B2CF9AE}" pid="33" name="SD_USR_Pnr">
    <vt:lpwstr>1014119171</vt:lpwstr>
  </property>
  <property fmtid="{D5CDD505-2E9C-101B-9397-08002B2CF9AE}" pid="34" name="DocumentInfoFinished">
    <vt:lpwstr>True</vt:lpwstr>
  </property>
</Properties>
</file>