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72" r:id="rId12"/>
    <p:sldId id="265" r:id="rId13"/>
    <p:sldId id="273" r:id="rId14"/>
    <p:sldId id="271" r:id="rId15"/>
    <p:sldId id="270" r:id="rId16"/>
    <p:sldId id="266" r:id="rId17"/>
    <p:sldId id="268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327"/>
  </p:normalViewPr>
  <p:slideViewPr>
    <p:cSldViewPr snapToGrid="0" snapToObjects="1">
      <p:cViewPr>
        <p:scale>
          <a:sx n="121" d="100"/>
          <a:sy n="121" d="100"/>
        </p:scale>
        <p:origin x="74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8277F-478B-FA42-922F-200455294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522D27B-282D-0743-9500-BD96B7FAA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C26EDF-4F0B-B341-884F-6571709C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FAF631-A377-3747-B185-92DCDEDB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7F5C17-B1F4-9745-9CD1-281549A4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100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960FD-840C-0648-A3D5-7834A59E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BA6AE14-D3A3-154A-8D03-9FF6593AB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6C1A53-B9FB-3D42-B197-AEBE1D16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A08C36-F37A-CE45-A154-477CA889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6AE27A-C835-694D-BCE9-1B641E39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05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D73BDA9-E582-7F46-8D04-951AA71A3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64940F-12D2-494A-9E80-3F0E10C6B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6E3D58-97AD-944A-A473-5F400565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16593E-64F3-7541-8EC1-738DBFD9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69EE2F-084B-E040-83A8-2D10FFC2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8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73B36-70C0-4144-AB62-BFCDB71B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E1FA21-E77B-B447-B1C7-CA03B1720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3F3546-AF38-BD4D-9EF9-947B02C9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D64E95-7BC3-E342-BF70-C3DAD9CC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003AAF-9604-D843-BE60-DF73196A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391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8670C-D073-824B-B6AC-26441862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9547C9-B193-A341-95E8-CEB75C0A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CE87BB-B89E-F742-B01D-CFB35143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8BD5FA-4D09-AE40-BBA0-819F8592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02A4E2-3F44-4A4F-A07C-34C13D42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31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6E0C8-45A7-3849-9F0E-2CA7056B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A4FB87-2D33-2F44-9C19-7A95DA845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4E299F-96C5-D44F-A5B1-37D3C124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520066-38FE-3F47-87DE-F0DC45F7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DF90D3-B2BC-FD47-B728-4C1B886D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83CFD0-0A66-9649-AC41-2FBE6AA0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18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AD581-4308-414C-A1CC-C97F01C6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4DB369-C7B2-7E41-860D-47BB9BC8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9A48CA-4443-D443-BA4C-328205307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4C2AB5-FFBF-7141-BC91-7D8105508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6D72E34-93BF-4146-B766-B39C7BD02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715FCAC-017F-D440-BDB5-350AADF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3DCB8C7-C967-BE46-99F8-9BFBD0B2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993C06C-928B-D544-A49F-C3B5D5E6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08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A1EA7-AF18-1C4B-A2AE-0CB9A859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087C5B6-0A7F-7847-AC24-2A204AAC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8F9224-53B0-C948-A848-0EC0F236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6AEC49-B751-234D-B5D9-27FBF042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62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50EAB4-5D13-1A4A-917D-5B2F2F6B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B2856B3-0A03-3C4D-93A5-82B0E1FD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774124-4C76-0A48-B3AD-E0BD87E1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5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8104-8D0B-EE49-95ED-4174850E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210E78-92A1-E146-84AA-D4C09B0B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5DF20C-5449-3540-9739-24922D8D3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1F2676-703F-C942-9870-BFCB3658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04851B-0FDF-8D42-9C7B-7AABD569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AF1922-65D8-2D4A-8AAE-C112EA1C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082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C3C6E-4BEA-FE47-A3C4-426DA5D8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17A2E68-9C8B-934C-A64C-EC9DF8477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F804982-0CBF-A341-8059-455E00AB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BF4356D-9D6A-D842-955A-A2248FB0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5EDF9F-DD6F-3F43-A41C-A9FE3D8A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9EAC40-D305-A44A-AA81-585D8682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8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DCBD04A-4291-3345-AE0C-546561D1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A66401-2658-3B4A-8FD1-48F92150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48BB04-41F1-4B4F-A893-45B537914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4021-A32E-2845-B4D5-49BFFCE203D1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F14CD7-7159-5C48-80E1-2BF211006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AC9461-E9D3-2D4D-A32D-D0160925F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3AF3-5FAF-D642-9409-0EE0210DA2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4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2D1C1-B113-1244-8769-6F244339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TVÆRFAGLIGT</a:t>
            </a:r>
            <a:br>
              <a:rPr lang="da-DK"/>
            </a:br>
            <a:r>
              <a:rPr lang="da-DK"/>
              <a:t>STUDIE AMBULATORIUM</a:t>
            </a:r>
            <a:br>
              <a:rPr lang="da-DK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3487916-628D-BB49-819A-816CFEE6B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UPL uddannelsesdag 3/12-2020</a:t>
            </a:r>
          </a:p>
          <a:p>
            <a:r>
              <a:rPr lang="da-DK" dirty="0"/>
              <a:t>Lone Kirkeby, UPL, UAO</a:t>
            </a:r>
          </a:p>
          <a:p>
            <a:r>
              <a:rPr lang="da-DK" dirty="0"/>
              <a:t>Ortopædkirurgisk afdeling</a:t>
            </a:r>
          </a:p>
          <a:p>
            <a:r>
              <a:rPr lang="da-DK" dirty="0"/>
              <a:t>Hospitalsenheden Vest </a:t>
            </a:r>
          </a:p>
        </p:txBody>
      </p:sp>
    </p:spTree>
    <p:extLst>
      <p:ext uri="{BB962C8B-B14F-4D97-AF65-F5344CB8AC3E}">
        <p14:creationId xmlns:p14="http://schemas.microsoft.com/office/powerpoint/2010/main" val="292601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93CFF-1D61-C340-A331-EB5ACE80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MONOFAGLIG EFTERVEJLEDNING</a:t>
            </a:r>
            <a:br>
              <a:rPr lang="da-DK" dirty="0"/>
            </a:br>
            <a:r>
              <a:rPr lang="da-DK" dirty="0"/>
              <a:t>Studerende og vejleder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5CA866-0509-1247-8F5E-6B22AA20C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Reflektorisk feedback</a:t>
            </a:r>
          </a:p>
          <a:p>
            <a:r>
              <a:rPr lang="da-DK" dirty="0"/>
              <a:t>Gennemgang af journalnotat</a:t>
            </a:r>
          </a:p>
          <a:p>
            <a:r>
              <a:rPr lang="da-DK" dirty="0"/>
              <a:t>Beskrivelse af objektive forhold, billeddannende</a:t>
            </a:r>
          </a:p>
        </p:txBody>
      </p:sp>
    </p:spTree>
    <p:extLst>
      <p:ext uri="{BB962C8B-B14F-4D97-AF65-F5344CB8AC3E}">
        <p14:creationId xmlns:p14="http://schemas.microsoft.com/office/powerpoint/2010/main" val="301868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B1C5B-0196-C04D-A8D9-AD301AEE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siger de studerende?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B8457AB-87EF-0843-8CBA-CCF6A2704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283" y="1971997"/>
            <a:ext cx="10515600" cy="212469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C5F8A92-D8C9-4B4F-B75B-49E97B78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830" y="4377996"/>
            <a:ext cx="5028543" cy="19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18B83-6126-EF47-8018-789C780C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siger de studerende?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374820-2144-8145-87BF-847573E8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Værdsætter at få funktion/opgaver</a:t>
            </a:r>
          </a:p>
          <a:p>
            <a:r>
              <a:rPr lang="da-DK" dirty="0"/>
              <a:t>Rart at få lov at være alene med patienten</a:t>
            </a:r>
          </a:p>
          <a:p>
            <a:r>
              <a:rPr lang="da-DK" dirty="0"/>
              <a:t>Ligeværdighed</a:t>
            </a:r>
          </a:p>
          <a:p>
            <a:r>
              <a:rPr lang="da-DK" dirty="0"/>
              <a:t>Lærer tværfagligt af hinanden, ”ser” forskellige ting hos den samme patient</a:t>
            </a:r>
          </a:p>
          <a:p>
            <a:r>
              <a:rPr lang="da-DK" dirty="0"/>
              <a:t>Ikke alt kan forberedes, - uforberedte situationer.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827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A5744-624C-5548-8138-BF95849F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siger de studerende?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5AF7813-F9D3-9844-B4EA-858F34FE5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218" y="1467655"/>
            <a:ext cx="5125327" cy="196134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1678799-A954-A942-94D0-8542173F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159" y="3429000"/>
            <a:ext cx="6096720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7697B-97D3-354A-A589-71AD6C11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siger de studerende?</a:t>
            </a:r>
            <a:br>
              <a:rPr lang="da-DK" dirty="0"/>
            </a:br>
            <a:r>
              <a:rPr lang="da-DK" dirty="0"/>
              <a:t>Vigtigheden af tværfaglighed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07D9E48-53DE-8544-B297-45F1CEA93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2769"/>
            <a:ext cx="4434726" cy="435133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B721B8B-07EC-8645-8E8B-8D3C9E4F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37" y="3429000"/>
            <a:ext cx="5419397" cy="22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0D8B8-7D89-BD40-B286-A3C704E6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siger patienterne?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1AF8DA0-B923-6A44-83C4-7AE0F49AA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929" y="1543543"/>
            <a:ext cx="6381519" cy="473192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DC79246-62C5-764B-B495-BADBC52D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64331" y="3037847"/>
            <a:ext cx="2641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7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AB0AC-90DF-874E-A1A7-B7678DF6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Udfordringer?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94C247-13B9-A84B-9C79-E9262CDB8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Tilgængelighed af ambulatorierum</a:t>
            </a:r>
          </a:p>
          <a:p>
            <a:endParaRPr lang="da-DK" dirty="0"/>
          </a:p>
          <a:p>
            <a:r>
              <a:rPr lang="da-DK" dirty="0"/>
              <a:t>Flytning til ”supersygehus” – ej ejendomsret over ambulatorierum</a:t>
            </a:r>
          </a:p>
          <a:p>
            <a:pPr lvl="1"/>
            <a:r>
              <a:rPr lang="da-DK" dirty="0"/>
              <a:t>Ændret opsætning? Sideløbende rum med 3-5 studenterkoblinger om morgenen, mens øvrige læger går stuegang?  </a:t>
            </a:r>
          </a:p>
        </p:txBody>
      </p:sp>
    </p:spTree>
    <p:extLst>
      <p:ext uri="{BB962C8B-B14F-4D97-AF65-F5344CB8AC3E}">
        <p14:creationId xmlns:p14="http://schemas.microsoft.com/office/powerpoint/2010/main" val="3748444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BC130-1EA6-A84D-B424-3BD5BBD4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Spørgsmål?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12A659-E2FF-4C4B-BBDB-916A0C80D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324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3485C-0E85-C747-A5F6-5765A0C8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SETUP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BB5B8E-068C-6647-BB9D-C69B83D8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/>
              <a:t>1 medicinstuderende + 1 sygeplejestuderende</a:t>
            </a:r>
          </a:p>
          <a:p>
            <a:r>
              <a:rPr lang="da-DK"/>
              <a:t>3 patienter, 2 dage ugentligt</a:t>
            </a:r>
          </a:p>
          <a:p>
            <a:r>
              <a:rPr lang="da-DK"/>
              <a:t>En undersøgelsesstue</a:t>
            </a:r>
          </a:p>
          <a:p>
            <a:endParaRPr lang="da-DK"/>
          </a:p>
          <a:p>
            <a:r>
              <a:rPr lang="da-DK"/>
              <a:t>Lægefaglig vejleder</a:t>
            </a:r>
          </a:p>
          <a:p>
            <a:r>
              <a:rPr lang="da-DK"/>
              <a:t>Sygeplejefaglig vejleder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973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D0E6B-065E-5646-8366-22468D70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SETUP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64A5AC-803C-894F-9E9E-1ACC7BC9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Sygepleje vejleder finder patienter til programmet 1-2 dage før. </a:t>
            </a:r>
          </a:p>
          <a:p>
            <a:pPr lvl="1"/>
            <a:r>
              <a:rPr lang="da-DK" i="1"/>
              <a:t>Simple </a:t>
            </a:r>
            <a:r>
              <a:rPr lang="da-DK"/>
              <a:t>patienter </a:t>
            </a:r>
          </a:p>
          <a:p>
            <a:pPr marL="457200" lvl="1" indent="0">
              <a:buNone/>
            </a:pPr>
            <a:endParaRPr lang="da-DK" i="1"/>
          </a:p>
          <a:p>
            <a:r>
              <a:rPr lang="da-DK"/>
              <a:t>Medicinstuderende og sygeplejestuderende læser på patienterne (møder forberedt).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29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AFF35-47CB-E241-9177-D857BA35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TVÆRFAGLIG FØRVEJLEDNING</a:t>
            </a:r>
          </a:p>
        </p:txBody>
      </p:sp>
      <p:pic>
        <p:nvPicPr>
          <p:cNvPr id="18" name="Pladsholder til indhold 17">
            <a:extLst>
              <a:ext uri="{FF2B5EF4-FFF2-40B4-BE49-F238E27FC236}">
                <a16:creationId xmlns:a16="http://schemas.microsoft.com/office/drawing/2014/main" id="{1510522D-23AD-AC40-BB79-9F187001A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68266"/>
            <a:ext cx="2882900" cy="2159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A35B558-C463-9F4E-82C2-D1D8C23EBB6F}"/>
              </a:ext>
            </a:extLst>
          </p:cNvPr>
          <p:cNvSpPr txBox="1"/>
          <p:nvPr/>
        </p:nvSpPr>
        <p:spPr>
          <a:xfrm>
            <a:off x="4139514" y="1468266"/>
            <a:ext cx="7214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studerende fremlægger patient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Problemstilling(er)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Formål med dagens konsultation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Plan for undersøgelse, behandling, rådgivning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Forventet videre plan?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Vejledere stiller reflektoriske spørgsmål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23" name="Pladsholder til indhold 7">
            <a:extLst>
              <a:ext uri="{FF2B5EF4-FFF2-40B4-BE49-F238E27FC236}">
                <a16:creationId xmlns:a16="http://schemas.microsoft.com/office/drawing/2014/main" id="{E68C2487-1A67-774B-9413-DCB372CF68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113" y="3627266"/>
            <a:ext cx="2879999" cy="216000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EA9B80AA-9118-C744-9CAF-62B66FB93C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711" y="4170502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9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58968-0205-7648-A550-6DE5D0C0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STUDERENDE ALENE PÅ STUEN</a:t>
            </a:r>
            <a:br>
              <a:rPr lang="da-DK" dirty="0"/>
            </a:br>
            <a:r>
              <a:rPr lang="da-DK" dirty="0"/>
              <a:t>Den sidste forberedelse </a:t>
            </a:r>
          </a:p>
        </p:txBody>
      </p:sp>
      <p:pic>
        <p:nvPicPr>
          <p:cNvPr id="4" name="Pladsholder til indhold 6">
            <a:extLst>
              <a:ext uri="{FF2B5EF4-FFF2-40B4-BE49-F238E27FC236}">
                <a16:creationId xmlns:a16="http://schemas.microsoft.com/office/drawing/2014/main" id="{1B1FF25E-795C-184F-8B32-DAD6D1722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29" y="1817332"/>
            <a:ext cx="4025900" cy="3022600"/>
          </a:xfr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B39A633-B86B-4A49-9036-DD8CD8473AF7}"/>
              </a:ext>
            </a:extLst>
          </p:cNvPr>
          <p:cNvSpPr txBox="1"/>
          <p:nvPr/>
        </p:nvSpPr>
        <p:spPr>
          <a:xfrm>
            <a:off x="5517931" y="2228193"/>
            <a:ext cx="500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Aftaler indbyrdes fordelingen af arbejdsopgaver </a:t>
            </a:r>
          </a:p>
        </p:txBody>
      </p:sp>
    </p:spTree>
    <p:extLst>
      <p:ext uri="{BB962C8B-B14F-4D97-AF65-F5344CB8AC3E}">
        <p14:creationId xmlns:p14="http://schemas.microsoft.com/office/powerpoint/2010/main" val="224403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F2E18-D1BE-8C4A-A901-68C03FBF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STUDERENDE ALENE PÅ STUEN</a:t>
            </a:r>
            <a:br>
              <a:rPr lang="da-DK" dirty="0"/>
            </a:br>
            <a:r>
              <a:rPr lang="da-DK" dirty="0"/>
              <a:t>Konsultationen</a:t>
            </a:r>
          </a:p>
        </p:txBody>
      </p:sp>
      <p:pic>
        <p:nvPicPr>
          <p:cNvPr id="4" name="Pladsholder til indhold 6">
            <a:extLst>
              <a:ext uri="{FF2B5EF4-FFF2-40B4-BE49-F238E27FC236}">
                <a16:creationId xmlns:a16="http://schemas.microsoft.com/office/drawing/2014/main" id="{506A9D73-F7D6-094C-A59C-8C01A29EF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44" y="2815814"/>
            <a:ext cx="4038600" cy="3022600"/>
          </a:xfr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8A91360-EC31-1F49-89B1-1BDBCA1CC8C5}"/>
              </a:ext>
            </a:extLst>
          </p:cNvPr>
          <p:cNvSpPr txBox="1"/>
          <p:nvPr/>
        </p:nvSpPr>
        <p:spPr>
          <a:xfrm>
            <a:off x="458516" y="2508037"/>
            <a:ext cx="4699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Vurdere røntgenbilleder før patienten hentes på stuen</a:t>
            </a:r>
          </a:p>
        </p:txBody>
      </p:sp>
      <p:pic>
        <p:nvPicPr>
          <p:cNvPr id="6" name="Pladsholder til indhold 7">
            <a:extLst>
              <a:ext uri="{FF2B5EF4-FFF2-40B4-BE49-F238E27FC236}">
                <a16:creationId xmlns:a16="http://schemas.microsoft.com/office/drawing/2014/main" id="{7683C52F-FBBC-9A42-8095-F0310CFA69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266" y="2807083"/>
            <a:ext cx="4041775" cy="303133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0C4824A2-892F-874F-B4F7-721FE412A791}"/>
              </a:ext>
            </a:extLst>
          </p:cNvPr>
          <p:cNvSpPr txBox="1"/>
          <p:nvPr/>
        </p:nvSpPr>
        <p:spPr>
          <a:xfrm>
            <a:off x="5842818" y="2499306"/>
            <a:ext cx="1381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Gipsen fjernes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E5E5429-8FBE-F242-BA8C-1DC8E6D5AC19}"/>
              </a:ext>
            </a:extLst>
          </p:cNvPr>
          <p:cNvSpPr/>
          <p:nvPr/>
        </p:nvSpPr>
        <p:spPr>
          <a:xfrm>
            <a:off x="7948174" y="3930869"/>
            <a:ext cx="649288" cy="70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7BFD362-AE89-5C47-AFB4-3AEF528F9B59}"/>
              </a:ext>
            </a:extLst>
          </p:cNvPr>
          <p:cNvSpPr/>
          <p:nvPr/>
        </p:nvSpPr>
        <p:spPr>
          <a:xfrm>
            <a:off x="8798927" y="3741682"/>
            <a:ext cx="546537" cy="693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80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6828A-2D84-634A-BCCF-16C984A7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STUDERENDE ALENE PÅ STUEN</a:t>
            </a:r>
            <a:br>
              <a:rPr lang="da-DK" dirty="0"/>
            </a:br>
            <a:r>
              <a:rPr lang="da-DK" dirty="0"/>
              <a:t>Konsultationen</a:t>
            </a:r>
          </a:p>
        </p:txBody>
      </p:sp>
      <p:pic>
        <p:nvPicPr>
          <p:cNvPr id="4" name="Pladsholder til indhold 6">
            <a:extLst>
              <a:ext uri="{FF2B5EF4-FFF2-40B4-BE49-F238E27FC236}">
                <a16:creationId xmlns:a16="http://schemas.microsoft.com/office/drawing/2014/main" id="{699F082C-8906-FA46-9227-C0A079D70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26325"/>
            <a:ext cx="4038600" cy="3022600"/>
          </a:xfr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A7EE0D0-F154-FB4A-B5EE-36DF104B5EE7}"/>
              </a:ext>
            </a:extLst>
          </p:cNvPr>
          <p:cNvSpPr txBox="1"/>
          <p:nvPr/>
        </p:nvSpPr>
        <p:spPr>
          <a:xfrm>
            <a:off x="838200" y="2465474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Suturfjernelse</a:t>
            </a:r>
          </a:p>
        </p:txBody>
      </p:sp>
      <p:pic>
        <p:nvPicPr>
          <p:cNvPr id="7" name="Pladsholder til indhold 7">
            <a:extLst>
              <a:ext uri="{FF2B5EF4-FFF2-40B4-BE49-F238E27FC236}">
                <a16:creationId xmlns:a16="http://schemas.microsoft.com/office/drawing/2014/main" id="{DCCE9ACA-79EB-AD4B-A4FB-05FC80691A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190" y="2834806"/>
            <a:ext cx="4041775" cy="303133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58000"/>
              </a:srgbClr>
            </a:outerShdw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EC61419-FCB6-9A4E-8224-B67FCC56CE2C}"/>
              </a:ext>
            </a:extLst>
          </p:cNvPr>
          <p:cNvSpPr txBox="1"/>
          <p:nvPr/>
        </p:nvSpPr>
        <p:spPr>
          <a:xfrm>
            <a:off x="5567190" y="2465474"/>
            <a:ext cx="317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Undersøgelse for bevægeudslag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DC31BA4-1F4A-7747-B342-F704451C8FB7}"/>
              </a:ext>
            </a:extLst>
          </p:cNvPr>
          <p:cNvSpPr/>
          <p:nvPr/>
        </p:nvSpPr>
        <p:spPr>
          <a:xfrm>
            <a:off x="8091801" y="3429000"/>
            <a:ext cx="905053" cy="820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668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E94E2-76A0-764A-AAAE-907E4C2D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Backup hvis nødvendigt</a:t>
            </a:r>
          </a:p>
        </p:txBody>
      </p:sp>
      <p:pic>
        <p:nvPicPr>
          <p:cNvPr id="9" name="Pladsholder til indhold 8" descr="Et billede, der indeholder person, indendørs, mand, vindue&#10;&#10;Automatisk genereret beskrivelse">
            <a:extLst>
              <a:ext uri="{FF2B5EF4-FFF2-40B4-BE49-F238E27FC236}">
                <a16:creationId xmlns:a16="http://schemas.microsoft.com/office/drawing/2014/main" id="{62395FC4-5459-9643-ACA1-A80AF46BD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690688"/>
            <a:ext cx="5127290" cy="28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person, indendørs, vindue, bord&#10;&#10;Automatisk genereret beskrivelse">
            <a:extLst>
              <a:ext uri="{FF2B5EF4-FFF2-40B4-BE49-F238E27FC236}">
                <a16:creationId xmlns:a16="http://schemas.microsoft.com/office/drawing/2014/main" id="{3623FB01-4890-3A4D-B6B2-FBBD42AE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23" y="3643312"/>
            <a:ext cx="5422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2107C-3E83-5642-9133-96A5777D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TVÆRFAGLIG STUDENTER REFLEKTION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580831-EE40-9245-8AFA-665A71FCD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gik det? </a:t>
            </a:r>
          </a:p>
          <a:p>
            <a:r>
              <a:rPr lang="da-DK" dirty="0"/>
              <a:t>Hvad har vi lært?</a:t>
            </a:r>
          </a:p>
          <a:p>
            <a:r>
              <a:rPr lang="da-DK" dirty="0"/>
              <a:t>Noget, som vi vil håndtere anderledes næste gang? </a:t>
            </a:r>
          </a:p>
        </p:txBody>
      </p:sp>
    </p:spTree>
    <p:extLst>
      <p:ext uri="{BB962C8B-B14F-4D97-AF65-F5344CB8AC3E}">
        <p14:creationId xmlns:p14="http://schemas.microsoft.com/office/powerpoint/2010/main" val="321378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269</Words>
  <Application>Microsoft Macintosh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TVÆRFAGLIGT STUDIE AMBULATORIUM </vt:lpstr>
      <vt:lpstr>SETUP</vt:lpstr>
      <vt:lpstr>SETUP</vt:lpstr>
      <vt:lpstr>TVÆRFAGLIG FØRVEJLEDNING</vt:lpstr>
      <vt:lpstr>STUDERENDE ALENE PÅ STUEN Den sidste forberedelse </vt:lpstr>
      <vt:lpstr>STUDERENDE ALENE PÅ STUEN Konsultationen</vt:lpstr>
      <vt:lpstr>STUDERENDE ALENE PÅ STUEN Konsultationen</vt:lpstr>
      <vt:lpstr>Backup hvis nødvendigt</vt:lpstr>
      <vt:lpstr>TVÆRFAGLIG STUDENTER REFLEKTION</vt:lpstr>
      <vt:lpstr>MONOFAGLIG EFTERVEJLEDNING Studerende og vejleder</vt:lpstr>
      <vt:lpstr>Hvad siger de studerende? </vt:lpstr>
      <vt:lpstr>Hvad siger de studerende?</vt:lpstr>
      <vt:lpstr>Hvad siger de studerende?</vt:lpstr>
      <vt:lpstr>Hvad siger de studerende? Vigtigheden af tværfaglighed</vt:lpstr>
      <vt:lpstr>Hvad siger patienterne? </vt:lpstr>
      <vt:lpstr>Udfordringer?</vt:lpstr>
      <vt:lpstr>Spørgsmål?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TVÆRFAGLIGT STUDIE AMBULATORIUM </dc:title>
  <dc:creator>Lone Kirkeby</dc:creator>
  <cp:lastModifiedBy>Lone Kirkeby</cp:lastModifiedBy>
  <cp:revision>20</cp:revision>
  <dcterms:created xsi:type="dcterms:W3CDTF">2020-12-02T20:14:42Z</dcterms:created>
  <dcterms:modified xsi:type="dcterms:W3CDTF">2020-12-03T12:52:34Z</dcterms:modified>
</cp:coreProperties>
</file>