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4272" r:id="rId2"/>
  </p:sldMasterIdLst>
  <p:notesMasterIdLst>
    <p:notesMasterId r:id="rId12"/>
  </p:notesMasterIdLst>
  <p:handoutMasterIdLst>
    <p:handoutMasterId r:id="rId13"/>
  </p:handoutMasterIdLst>
  <p:sldIdLst>
    <p:sldId id="331" r:id="rId3"/>
    <p:sldId id="362" r:id="rId4"/>
    <p:sldId id="384" r:id="rId5"/>
    <p:sldId id="392" r:id="rId6"/>
    <p:sldId id="389" r:id="rId7"/>
    <p:sldId id="390" r:id="rId8"/>
    <p:sldId id="391" r:id="rId9"/>
    <p:sldId id="385" r:id="rId10"/>
    <p:sldId id="356" r:id="rId11"/>
  </p:sldIdLst>
  <p:sldSz cx="9144000" cy="6858000" type="screen4x3"/>
  <p:notesSz cx="6797675" cy="9926638"/>
  <p:embeddedFontLst>
    <p:embeddedFont>
      <p:font typeface="AU Peto" panose="020B0604020202020204" charset="0"/>
      <p:bold r:id="rId14"/>
    </p:embeddedFont>
    <p:embeddedFont>
      <p:font typeface="Calibri" panose="020F0502020204030204" pitchFamily="34" charset="0"/>
      <p:regular r:id="rId15"/>
      <p:bold r:id="rId16"/>
      <p:italic r:id="rId17"/>
      <p:boldItalic r:id="rId18"/>
    </p:embeddedFont>
    <p:embeddedFont>
      <p:font typeface="AU Passata" panose="020B0604020202020204" charset="0"/>
      <p:regular r:id="rId19"/>
      <p:bold r:id="rId20"/>
    </p:embeddedFont>
  </p:embeddedFontLst>
  <p:defaultTextStyle>
    <a:defPPr>
      <a:defRPr lang="en-US"/>
    </a:defPPr>
    <a:lvl1pPr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1pPr>
    <a:lvl2pPr marL="4572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2pPr>
    <a:lvl3pPr marL="9144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3pPr>
    <a:lvl4pPr marL="13716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4pPr>
    <a:lvl5pPr marL="18288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5pPr>
    <a:lvl6pPr marL="2286000" algn="l" defTabSz="914400" rtl="0" eaLnBrk="1" latinLnBrk="0" hangingPunct="1">
      <a:defRPr sz="3600" kern="1200">
        <a:solidFill>
          <a:schemeClr val="tx1"/>
        </a:solidFill>
        <a:latin typeface="AU Passata" pitchFamily="34" charset="0"/>
        <a:ea typeface="+mn-ea"/>
        <a:cs typeface="+mn-cs"/>
      </a:defRPr>
    </a:lvl6pPr>
    <a:lvl7pPr marL="2743200" algn="l" defTabSz="914400" rtl="0" eaLnBrk="1" latinLnBrk="0" hangingPunct="1">
      <a:defRPr sz="3600" kern="1200">
        <a:solidFill>
          <a:schemeClr val="tx1"/>
        </a:solidFill>
        <a:latin typeface="AU Passata" pitchFamily="34" charset="0"/>
        <a:ea typeface="+mn-ea"/>
        <a:cs typeface="+mn-cs"/>
      </a:defRPr>
    </a:lvl7pPr>
    <a:lvl8pPr marL="3200400" algn="l" defTabSz="914400" rtl="0" eaLnBrk="1" latinLnBrk="0" hangingPunct="1">
      <a:defRPr sz="3600" kern="1200">
        <a:solidFill>
          <a:schemeClr val="tx1"/>
        </a:solidFill>
        <a:latin typeface="AU Passata" pitchFamily="34" charset="0"/>
        <a:ea typeface="+mn-ea"/>
        <a:cs typeface="+mn-cs"/>
      </a:defRPr>
    </a:lvl8pPr>
    <a:lvl9pPr marL="3657600" algn="l" defTabSz="914400" rtl="0" eaLnBrk="1" latinLnBrk="0" hangingPunct="1">
      <a:defRPr sz="3600" kern="1200">
        <a:solidFill>
          <a:schemeClr val="tx1"/>
        </a:solidFill>
        <a:latin typeface="AU Passat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E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9" autoAdjust="0"/>
    <p:restoredTop sz="94139" autoAdjust="0"/>
  </p:normalViewPr>
  <p:slideViewPr>
    <p:cSldViewPr snapToGrid="0">
      <p:cViewPr>
        <p:scale>
          <a:sx n="90" d="100"/>
          <a:sy n="90" d="100"/>
        </p:scale>
        <p:origin x="-594" y="-29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defTabSz="914378">
              <a:lnSpc>
                <a:spcPct val="100000"/>
              </a:lnSpc>
              <a:buFontTx/>
              <a:buNone/>
              <a:defRPr sz="1200"/>
            </a:lvl1pPr>
          </a:lstStyle>
          <a:p>
            <a:pPr>
              <a:defRPr/>
            </a:pPr>
            <a:endParaRPr lang="da-DK"/>
          </a:p>
        </p:txBody>
      </p:sp>
      <p:sp>
        <p:nvSpPr>
          <p:cNvPr id="3993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defTabSz="914378">
              <a:lnSpc>
                <a:spcPct val="100000"/>
              </a:lnSpc>
              <a:buFontTx/>
              <a:buNone/>
              <a:defRPr sz="1200"/>
            </a:lvl1pPr>
          </a:lstStyle>
          <a:p>
            <a:pPr>
              <a:defRPr/>
            </a:pPr>
            <a:endParaRPr lang="da-DK"/>
          </a:p>
        </p:txBody>
      </p:sp>
      <p:sp>
        <p:nvSpPr>
          <p:cNvPr id="3994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defTabSz="914378">
              <a:lnSpc>
                <a:spcPct val="100000"/>
              </a:lnSpc>
              <a:buFontTx/>
              <a:buNone/>
              <a:defRPr sz="1200"/>
            </a:lvl1pPr>
          </a:lstStyle>
          <a:p>
            <a:pPr>
              <a:defRPr/>
            </a:pPr>
            <a:endParaRPr lang="da-DK"/>
          </a:p>
        </p:txBody>
      </p:sp>
      <p:sp>
        <p:nvSpPr>
          <p:cNvPr id="3994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defTabSz="914378">
              <a:lnSpc>
                <a:spcPct val="100000"/>
              </a:lnSpc>
              <a:buFontTx/>
              <a:buNone/>
              <a:defRPr sz="1200"/>
            </a:lvl1pPr>
          </a:lstStyle>
          <a:p>
            <a:pPr>
              <a:defRPr/>
            </a:pPr>
            <a:fld id="{8998B066-8D09-4017-8E2B-7A0DF54FD508}" type="slidenum">
              <a:rPr lang="da-DK"/>
              <a:pPr>
                <a:defRPr/>
              </a:pPr>
              <a:t>‹nr.›</a:t>
            </a:fld>
            <a:endParaRPr lang="da-DK"/>
          </a:p>
        </p:txBody>
      </p:sp>
    </p:spTree>
    <p:extLst>
      <p:ext uri="{BB962C8B-B14F-4D97-AF65-F5344CB8AC3E}">
        <p14:creationId xmlns:p14="http://schemas.microsoft.com/office/powerpoint/2010/main" val="558862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defTabSz="914378">
              <a:lnSpc>
                <a:spcPct val="100000"/>
              </a:lnSpc>
              <a:buFontTx/>
              <a:buNone/>
              <a:defRPr sz="1200"/>
            </a:lvl1pPr>
          </a:lstStyle>
          <a:p>
            <a:pPr>
              <a:defRPr/>
            </a:pPr>
            <a:endParaRPr lang="en-US"/>
          </a:p>
        </p:txBody>
      </p:sp>
      <p:sp>
        <p:nvSpPr>
          <p:cNvPr id="409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defTabSz="914378">
              <a:lnSpc>
                <a:spcPct val="100000"/>
              </a:lnSpc>
              <a:buFontTx/>
              <a:buNone/>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defTabSz="914378">
              <a:lnSpc>
                <a:spcPct val="100000"/>
              </a:lnSpc>
              <a:buFontTx/>
              <a:buNone/>
              <a:defRPr sz="1200"/>
            </a:lvl1pPr>
          </a:lstStyle>
          <a:p>
            <a:pPr>
              <a:defRPr/>
            </a:pPr>
            <a:endParaRPr lang="en-US"/>
          </a:p>
        </p:txBody>
      </p:sp>
      <p:sp>
        <p:nvSpPr>
          <p:cNvPr id="410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defTabSz="914378">
              <a:lnSpc>
                <a:spcPct val="100000"/>
              </a:lnSpc>
              <a:buFontTx/>
              <a:buNone/>
              <a:defRPr sz="1200"/>
            </a:lvl1pPr>
          </a:lstStyle>
          <a:p>
            <a:pPr>
              <a:defRPr/>
            </a:pPr>
            <a:fld id="{D9FEEA4A-747E-45B6-A98F-545E1E6EF1FD}" type="slidenum">
              <a:rPr lang="en-US"/>
              <a:pPr>
                <a:defRPr/>
              </a:pPr>
              <a:t>‹nr.›</a:t>
            </a:fld>
            <a:endParaRPr lang="en-US"/>
          </a:p>
        </p:txBody>
      </p:sp>
    </p:spTree>
    <p:extLst>
      <p:ext uri="{BB962C8B-B14F-4D97-AF65-F5344CB8AC3E}">
        <p14:creationId xmlns:p14="http://schemas.microsoft.com/office/powerpoint/2010/main" val="2339495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U Passat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U Passat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U Passat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U Passat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U Passat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dsholder til diasbillede 1"/>
          <p:cNvSpPr>
            <a:spLocks noGrp="1" noRot="1" noChangeAspect="1" noTextEdit="1"/>
          </p:cNvSpPr>
          <p:nvPr>
            <p:ph type="sldImg"/>
          </p:nvPr>
        </p:nvSpPr>
        <p:spPr>
          <a:ln/>
        </p:spPr>
      </p:sp>
      <p:sp>
        <p:nvSpPr>
          <p:cNvPr id="3379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smtClean="0">
              <a:cs typeface="Arial" charset="0"/>
            </a:endParaRPr>
          </a:p>
        </p:txBody>
      </p:sp>
      <p:sp>
        <p:nvSpPr>
          <p:cNvPr id="33796"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U Passata" pitchFamily="34" charset="0"/>
                <a:cs typeface="Arial" charset="0"/>
              </a:defRPr>
            </a:lvl1pPr>
            <a:lvl2pPr marL="742950" indent="-285750" defTabSz="912813" eaLnBrk="0" hangingPunct="0">
              <a:spcBef>
                <a:spcPct val="30000"/>
              </a:spcBef>
              <a:defRPr sz="1200">
                <a:solidFill>
                  <a:schemeClr val="tx1"/>
                </a:solidFill>
                <a:latin typeface="AU Passata" pitchFamily="34" charset="0"/>
                <a:cs typeface="Arial" charset="0"/>
              </a:defRPr>
            </a:lvl2pPr>
            <a:lvl3pPr marL="1143000" indent="-228600" defTabSz="912813" eaLnBrk="0" hangingPunct="0">
              <a:spcBef>
                <a:spcPct val="30000"/>
              </a:spcBef>
              <a:defRPr sz="1200">
                <a:solidFill>
                  <a:schemeClr val="tx1"/>
                </a:solidFill>
                <a:latin typeface="AU Passata" pitchFamily="34" charset="0"/>
                <a:cs typeface="Arial" charset="0"/>
              </a:defRPr>
            </a:lvl3pPr>
            <a:lvl4pPr marL="1600200" indent="-228600" defTabSz="912813" eaLnBrk="0" hangingPunct="0">
              <a:spcBef>
                <a:spcPct val="30000"/>
              </a:spcBef>
              <a:defRPr sz="1200">
                <a:solidFill>
                  <a:schemeClr val="tx1"/>
                </a:solidFill>
                <a:latin typeface="AU Passata" pitchFamily="34" charset="0"/>
                <a:cs typeface="Arial" charset="0"/>
              </a:defRPr>
            </a:lvl4pPr>
            <a:lvl5pPr marL="2057400" indent="-228600" defTabSz="912813" eaLnBrk="0" hangingPunct="0">
              <a:spcBef>
                <a:spcPct val="30000"/>
              </a:spcBef>
              <a:defRPr sz="1200">
                <a:solidFill>
                  <a:schemeClr val="tx1"/>
                </a:solidFill>
                <a:latin typeface="AU Passata" pitchFamily="34" charset="0"/>
                <a:cs typeface="Arial" charset="0"/>
              </a:defRPr>
            </a:lvl5pPr>
            <a:lvl6pPr marL="2514600" indent="-228600" defTabSz="912813" eaLnBrk="0" fontAlgn="base" hangingPunct="0">
              <a:spcBef>
                <a:spcPct val="30000"/>
              </a:spcBef>
              <a:spcAft>
                <a:spcPct val="0"/>
              </a:spcAft>
              <a:defRPr sz="1200">
                <a:solidFill>
                  <a:schemeClr val="tx1"/>
                </a:solidFill>
                <a:latin typeface="AU Passata" pitchFamily="34" charset="0"/>
                <a:cs typeface="Arial" charset="0"/>
              </a:defRPr>
            </a:lvl6pPr>
            <a:lvl7pPr marL="2971800" indent="-228600" defTabSz="912813" eaLnBrk="0" fontAlgn="base" hangingPunct="0">
              <a:spcBef>
                <a:spcPct val="30000"/>
              </a:spcBef>
              <a:spcAft>
                <a:spcPct val="0"/>
              </a:spcAft>
              <a:defRPr sz="1200">
                <a:solidFill>
                  <a:schemeClr val="tx1"/>
                </a:solidFill>
                <a:latin typeface="AU Passata" pitchFamily="34" charset="0"/>
                <a:cs typeface="Arial" charset="0"/>
              </a:defRPr>
            </a:lvl7pPr>
            <a:lvl8pPr marL="3429000" indent="-228600" defTabSz="912813" eaLnBrk="0" fontAlgn="base" hangingPunct="0">
              <a:spcBef>
                <a:spcPct val="30000"/>
              </a:spcBef>
              <a:spcAft>
                <a:spcPct val="0"/>
              </a:spcAft>
              <a:defRPr sz="1200">
                <a:solidFill>
                  <a:schemeClr val="tx1"/>
                </a:solidFill>
                <a:latin typeface="AU Passata" pitchFamily="34" charset="0"/>
                <a:cs typeface="Arial" charset="0"/>
              </a:defRPr>
            </a:lvl8pPr>
            <a:lvl9pPr marL="3886200" indent="-228600" defTabSz="912813" eaLnBrk="0" fontAlgn="base" hangingPunct="0">
              <a:spcBef>
                <a:spcPct val="30000"/>
              </a:spcBef>
              <a:spcAft>
                <a:spcPct val="0"/>
              </a:spcAft>
              <a:defRPr sz="1200">
                <a:solidFill>
                  <a:schemeClr val="tx1"/>
                </a:solidFill>
                <a:latin typeface="AU Passata" pitchFamily="34" charset="0"/>
                <a:cs typeface="Arial" charset="0"/>
              </a:defRPr>
            </a:lvl9pPr>
          </a:lstStyle>
          <a:p>
            <a:pPr eaLnBrk="1" hangingPunct="1">
              <a:spcBef>
                <a:spcPct val="0"/>
              </a:spcBef>
            </a:pPr>
            <a:fld id="{CAAB77D0-E991-4B45-BBF0-512A4AF625D7}" type="slidenum">
              <a:rPr lang="en-US" altLang="da-DK" smtClean="0"/>
              <a:pPr eaLnBrk="1" hangingPunct="1">
                <a:spcBef>
                  <a:spcPct val="0"/>
                </a:spcBef>
              </a:pPr>
              <a:t>1</a:t>
            </a:fld>
            <a:endParaRPr lang="en-US" altLang="da-D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4Improve</a:t>
            </a:r>
            <a:r>
              <a:rPr lang="da-DK" baseline="0" dirty="0" smtClean="0"/>
              <a:t> udarbejdede en rapport i efteråret 2011 bestilt af Forskerskolen for Health hvis formål var at være et værktøj til at kunne identificere talentet, </a:t>
            </a:r>
            <a:r>
              <a:rPr lang="da-DK" baseline="0" dirty="0" err="1" smtClean="0"/>
              <a:t>pre</a:t>
            </a:r>
            <a:r>
              <a:rPr lang="da-DK" baseline="0" dirty="0" smtClean="0"/>
              <a:t>-screening og udvikling af talentmassen. I arbejdet med at identificere og karakterisere talenter på de forskellige karriere trin blev udført af workshop med </a:t>
            </a:r>
            <a:r>
              <a:rPr lang="da-DK" baseline="0" dirty="0" err="1" smtClean="0"/>
              <a:t>forskningsårsstuderende</a:t>
            </a:r>
            <a:r>
              <a:rPr lang="da-DK" baseline="0" dirty="0" smtClean="0"/>
              <a:t>, ph.d. studerende, post. Docs, adjunkter og lektorer spredt ud over HEALTH for at få så bredt et input som muligt. </a:t>
            </a:r>
          </a:p>
          <a:p>
            <a:r>
              <a:rPr lang="da-DK" baseline="0" dirty="0" smtClean="0"/>
              <a:t>Det er det store arbejde som disse </a:t>
            </a:r>
            <a:r>
              <a:rPr lang="da-DK" baseline="0" dirty="0" err="1" smtClean="0"/>
              <a:t>worksshops</a:t>
            </a:r>
            <a:r>
              <a:rPr lang="da-DK" baseline="0" dirty="0" smtClean="0"/>
              <a:t> og 4Improve, som danne baggrund for den måde </a:t>
            </a:r>
            <a:r>
              <a:rPr lang="da-DK" baseline="0" dirty="0" err="1" smtClean="0"/>
              <a:t>forskningsårsstuderende</a:t>
            </a:r>
            <a:r>
              <a:rPr lang="da-DK" baseline="0" dirty="0" smtClean="0"/>
              <a:t> vurderes af forskerskolen i dag.</a:t>
            </a:r>
            <a:endParaRPr lang="da-DK" dirty="0"/>
          </a:p>
        </p:txBody>
      </p:sp>
      <p:sp>
        <p:nvSpPr>
          <p:cNvPr id="4" name="Pladsholder til diasnummer 3"/>
          <p:cNvSpPr>
            <a:spLocks noGrp="1"/>
          </p:cNvSpPr>
          <p:nvPr>
            <p:ph type="sldNum" sz="quarter" idx="10"/>
          </p:nvPr>
        </p:nvSpPr>
        <p:spPr/>
        <p:txBody>
          <a:bodyPr/>
          <a:lstStyle/>
          <a:p>
            <a:pPr>
              <a:defRPr/>
            </a:pPr>
            <a:fld id="{D9FEEA4A-747E-45B6-A98F-545E1E6EF1FD}" type="slidenum">
              <a:rPr lang="en-US" smtClean="0"/>
              <a:pPr>
                <a:defRPr/>
              </a:pPr>
              <a:t>2</a:t>
            </a:fld>
            <a:endParaRPr lang="en-US"/>
          </a:p>
        </p:txBody>
      </p:sp>
    </p:spTree>
    <p:extLst>
      <p:ext uri="{BB962C8B-B14F-4D97-AF65-F5344CB8AC3E}">
        <p14:creationId xmlns:p14="http://schemas.microsoft.com/office/powerpoint/2010/main" val="356612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dsholder til diasbillede 1"/>
          <p:cNvSpPr>
            <a:spLocks noGrp="1" noRot="1" noChangeAspect="1" noTextEdit="1"/>
          </p:cNvSpPr>
          <p:nvPr>
            <p:ph type="sldImg"/>
          </p:nvPr>
        </p:nvSpPr>
        <p:spPr>
          <a:ln/>
        </p:spPr>
      </p:sp>
      <p:sp>
        <p:nvSpPr>
          <p:cNvPr id="3481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a-DK" altLang="da-DK" baseline="0" dirty="0" smtClean="0">
                <a:cs typeface="Arial" charset="0"/>
              </a:rPr>
              <a:t>De formelle krav til den kommende studerende er at vedkommende er medicin studerende eller odontologi studerende. Finansieringen skal også være på plads inden man kan blive indskrevet. Ved indskrivning erklærer man at finansieringen er på plads – og derfor kan man ikke efterfølgende søge om stipendium.</a:t>
            </a:r>
          </a:p>
          <a:p>
            <a:pPr marL="0" marR="0" indent="0" algn="l" defTabSz="914400" rtl="0" eaLnBrk="0" fontAlgn="base" latinLnBrk="0" hangingPunct="0">
              <a:lnSpc>
                <a:spcPct val="100000"/>
              </a:lnSpc>
              <a:spcBef>
                <a:spcPct val="30000"/>
              </a:spcBef>
              <a:spcAft>
                <a:spcPct val="0"/>
              </a:spcAft>
              <a:buClrTx/>
              <a:buSzTx/>
              <a:buFontTx/>
              <a:buNone/>
              <a:tabLst/>
              <a:defRPr/>
            </a:pPr>
            <a:r>
              <a:rPr lang="da-DK" altLang="da-DK" baseline="0" dirty="0" smtClean="0">
                <a:cs typeface="Arial" charset="0"/>
              </a:rPr>
              <a:t>Forskningsåret må ikke ligestilles med et sabbatår – det kan være hårdt arbejde at være forsker – derfor er det vigtigt at få forventningsafstemt med den studerende inden start (både som vejleder og forskerskole)</a:t>
            </a:r>
            <a:endParaRPr lang="da-DK" altLang="da-DK" dirty="0" smtClean="0">
              <a:cs typeface="Arial" charset="0"/>
            </a:endParaRPr>
          </a:p>
          <a:p>
            <a:endParaRPr lang="da-DK" altLang="da-DK" dirty="0" smtClean="0">
              <a:cs typeface="Arial" charset="0"/>
            </a:endParaRPr>
          </a:p>
          <a:p>
            <a:r>
              <a:rPr lang="da-DK" altLang="da-DK" dirty="0" smtClean="0">
                <a:cs typeface="Arial" charset="0"/>
              </a:rPr>
              <a:t>Formelt krav: mellem 5 og 6 semester eller på kandidatdelen.</a:t>
            </a:r>
            <a:r>
              <a:rPr lang="da-DK" altLang="da-DK" baseline="0" dirty="0" smtClean="0">
                <a:cs typeface="Arial" charset="0"/>
              </a:rPr>
              <a:t> Medicin eller odontologi studerende.</a:t>
            </a:r>
            <a:endParaRPr lang="da-DK" altLang="da-DK" dirty="0" smtClean="0">
              <a:cs typeface="Arial" charset="0"/>
            </a:endParaRPr>
          </a:p>
        </p:txBody>
      </p:sp>
      <p:sp>
        <p:nvSpPr>
          <p:cNvPr id="34820"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U Passata" pitchFamily="34" charset="0"/>
                <a:cs typeface="Arial" charset="0"/>
              </a:defRPr>
            </a:lvl1pPr>
            <a:lvl2pPr marL="742950" indent="-285750" defTabSz="912813" eaLnBrk="0" hangingPunct="0">
              <a:spcBef>
                <a:spcPct val="30000"/>
              </a:spcBef>
              <a:defRPr sz="1200">
                <a:solidFill>
                  <a:schemeClr val="tx1"/>
                </a:solidFill>
                <a:latin typeface="AU Passata" pitchFamily="34" charset="0"/>
                <a:cs typeface="Arial" charset="0"/>
              </a:defRPr>
            </a:lvl2pPr>
            <a:lvl3pPr marL="1143000" indent="-228600" defTabSz="912813" eaLnBrk="0" hangingPunct="0">
              <a:spcBef>
                <a:spcPct val="30000"/>
              </a:spcBef>
              <a:defRPr sz="1200">
                <a:solidFill>
                  <a:schemeClr val="tx1"/>
                </a:solidFill>
                <a:latin typeface="AU Passata" pitchFamily="34" charset="0"/>
                <a:cs typeface="Arial" charset="0"/>
              </a:defRPr>
            </a:lvl3pPr>
            <a:lvl4pPr marL="1600200" indent="-228600" defTabSz="912813" eaLnBrk="0" hangingPunct="0">
              <a:spcBef>
                <a:spcPct val="30000"/>
              </a:spcBef>
              <a:defRPr sz="1200">
                <a:solidFill>
                  <a:schemeClr val="tx1"/>
                </a:solidFill>
                <a:latin typeface="AU Passata" pitchFamily="34" charset="0"/>
                <a:cs typeface="Arial" charset="0"/>
              </a:defRPr>
            </a:lvl4pPr>
            <a:lvl5pPr marL="2057400" indent="-228600" defTabSz="912813" eaLnBrk="0" hangingPunct="0">
              <a:spcBef>
                <a:spcPct val="30000"/>
              </a:spcBef>
              <a:defRPr sz="1200">
                <a:solidFill>
                  <a:schemeClr val="tx1"/>
                </a:solidFill>
                <a:latin typeface="AU Passata" pitchFamily="34" charset="0"/>
                <a:cs typeface="Arial" charset="0"/>
              </a:defRPr>
            </a:lvl5pPr>
            <a:lvl6pPr marL="2514600" indent="-228600" defTabSz="912813" eaLnBrk="0" fontAlgn="base" hangingPunct="0">
              <a:spcBef>
                <a:spcPct val="30000"/>
              </a:spcBef>
              <a:spcAft>
                <a:spcPct val="0"/>
              </a:spcAft>
              <a:defRPr sz="1200">
                <a:solidFill>
                  <a:schemeClr val="tx1"/>
                </a:solidFill>
                <a:latin typeface="AU Passata" pitchFamily="34" charset="0"/>
                <a:cs typeface="Arial" charset="0"/>
              </a:defRPr>
            </a:lvl6pPr>
            <a:lvl7pPr marL="2971800" indent="-228600" defTabSz="912813" eaLnBrk="0" fontAlgn="base" hangingPunct="0">
              <a:spcBef>
                <a:spcPct val="30000"/>
              </a:spcBef>
              <a:spcAft>
                <a:spcPct val="0"/>
              </a:spcAft>
              <a:defRPr sz="1200">
                <a:solidFill>
                  <a:schemeClr val="tx1"/>
                </a:solidFill>
                <a:latin typeface="AU Passata" pitchFamily="34" charset="0"/>
                <a:cs typeface="Arial" charset="0"/>
              </a:defRPr>
            </a:lvl7pPr>
            <a:lvl8pPr marL="3429000" indent="-228600" defTabSz="912813" eaLnBrk="0" fontAlgn="base" hangingPunct="0">
              <a:spcBef>
                <a:spcPct val="30000"/>
              </a:spcBef>
              <a:spcAft>
                <a:spcPct val="0"/>
              </a:spcAft>
              <a:defRPr sz="1200">
                <a:solidFill>
                  <a:schemeClr val="tx1"/>
                </a:solidFill>
                <a:latin typeface="AU Passata" pitchFamily="34" charset="0"/>
                <a:cs typeface="Arial" charset="0"/>
              </a:defRPr>
            </a:lvl8pPr>
            <a:lvl9pPr marL="3886200" indent="-228600" defTabSz="912813" eaLnBrk="0" fontAlgn="base" hangingPunct="0">
              <a:spcBef>
                <a:spcPct val="30000"/>
              </a:spcBef>
              <a:spcAft>
                <a:spcPct val="0"/>
              </a:spcAft>
              <a:defRPr sz="1200">
                <a:solidFill>
                  <a:schemeClr val="tx1"/>
                </a:solidFill>
                <a:latin typeface="AU Passata" pitchFamily="34" charset="0"/>
                <a:cs typeface="Arial" charset="0"/>
              </a:defRPr>
            </a:lvl9pPr>
          </a:lstStyle>
          <a:p>
            <a:pPr eaLnBrk="1" hangingPunct="1">
              <a:spcBef>
                <a:spcPct val="0"/>
              </a:spcBef>
            </a:pPr>
            <a:fld id="{9B37E702-4703-45AC-96D7-CE43A9BCAC1F}" type="slidenum">
              <a:rPr lang="en-US" altLang="da-DK" smtClean="0"/>
              <a:pPr eaLnBrk="1" hangingPunct="1">
                <a:spcBef>
                  <a:spcPct val="0"/>
                </a:spcBef>
              </a:pPr>
              <a:t>3</a:t>
            </a:fld>
            <a:endParaRPr lang="en-US" altLang="da-DK"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dsholder til diasbillede 1"/>
          <p:cNvSpPr>
            <a:spLocks noGrp="1" noRot="1" noChangeAspect="1" noTextEdit="1"/>
          </p:cNvSpPr>
          <p:nvPr>
            <p:ph type="sldImg"/>
          </p:nvPr>
        </p:nvSpPr>
        <p:spPr>
          <a:ln/>
        </p:spPr>
      </p:sp>
      <p:sp>
        <p:nvSpPr>
          <p:cNvPr id="3481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dirty="0" smtClean="0">
              <a:cs typeface="Arial" charset="0"/>
            </a:endParaRPr>
          </a:p>
        </p:txBody>
      </p:sp>
      <p:sp>
        <p:nvSpPr>
          <p:cNvPr id="34820"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U Passata" pitchFamily="34" charset="0"/>
                <a:cs typeface="Arial" charset="0"/>
              </a:defRPr>
            </a:lvl1pPr>
            <a:lvl2pPr marL="742950" indent="-285750" defTabSz="912813" eaLnBrk="0" hangingPunct="0">
              <a:spcBef>
                <a:spcPct val="30000"/>
              </a:spcBef>
              <a:defRPr sz="1200">
                <a:solidFill>
                  <a:schemeClr val="tx1"/>
                </a:solidFill>
                <a:latin typeface="AU Passata" pitchFamily="34" charset="0"/>
                <a:cs typeface="Arial" charset="0"/>
              </a:defRPr>
            </a:lvl2pPr>
            <a:lvl3pPr marL="1143000" indent="-228600" defTabSz="912813" eaLnBrk="0" hangingPunct="0">
              <a:spcBef>
                <a:spcPct val="30000"/>
              </a:spcBef>
              <a:defRPr sz="1200">
                <a:solidFill>
                  <a:schemeClr val="tx1"/>
                </a:solidFill>
                <a:latin typeface="AU Passata" pitchFamily="34" charset="0"/>
                <a:cs typeface="Arial" charset="0"/>
              </a:defRPr>
            </a:lvl3pPr>
            <a:lvl4pPr marL="1600200" indent="-228600" defTabSz="912813" eaLnBrk="0" hangingPunct="0">
              <a:spcBef>
                <a:spcPct val="30000"/>
              </a:spcBef>
              <a:defRPr sz="1200">
                <a:solidFill>
                  <a:schemeClr val="tx1"/>
                </a:solidFill>
                <a:latin typeface="AU Passata" pitchFamily="34" charset="0"/>
                <a:cs typeface="Arial" charset="0"/>
              </a:defRPr>
            </a:lvl4pPr>
            <a:lvl5pPr marL="2057400" indent="-228600" defTabSz="912813" eaLnBrk="0" hangingPunct="0">
              <a:spcBef>
                <a:spcPct val="30000"/>
              </a:spcBef>
              <a:defRPr sz="1200">
                <a:solidFill>
                  <a:schemeClr val="tx1"/>
                </a:solidFill>
                <a:latin typeface="AU Passata" pitchFamily="34" charset="0"/>
                <a:cs typeface="Arial" charset="0"/>
              </a:defRPr>
            </a:lvl5pPr>
            <a:lvl6pPr marL="2514600" indent="-228600" defTabSz="912813" eaLnBrk="0" fontAlgn="base" hangingPunct="0">
              <a:spcBef>
                <a:spcPct val="30000"/>
              </a:spcBef>
              <a:spcAft>
                <a:spcPct val="0"/>
              </a:spcAft>
              <a:defRPr sz="1200">
                <a:solidFill>
                  <a:schemeClr val="tx1"/>
                </a:solidFill>
                <a:latin typeface="AU Passata" pitchFamily="34" charset="0"/>
                <a:cs typeface="Arial" charset="0"/>
              </a:defRPr>
            </a:lvl6pPr>
            <a:lvl7pPr marL="2971800" indent="-228600" defTabSz="912813" eaLnBrk="0" fontAlgn="base" hangingPunct="0">
              <a:spcBef>
                <a:spcPct val="30000"/>
              </a:spcBef>
              <a:spcAft>
                <a:spcPct val="0"/>
              </a:spcAft>
              <a:defRPr sz="1200">
                <a:solidFill>
                  <a:schemeClr val="tx1"/>
                </a:solidFill>
                <a:latin typeface="AU Passata" pitchFamily="34" charset="0"/>
                <a:cs typeface="Arial" charset="0"/>
              </a:defRPr>
            </a:lvl7pPr>
            <a:lvl8pPr marL="3429000" indent="-228600" defTabSz="912813" eaLnBrk="0" fontAlgn="base" hangingPunct="0">
              <a:spcBef>
                <a:spcPct val="30000"/>
              </a:spcBef>
              <a:spcAft>
                <a:spcPct val="0"/>
              </a:spcAft>
              <a:defRPr sz="1200">
                <a:solidFill>
                  <a:schemeClr val="tx1"/>
                </a:solidFill>
                <a:latin typeface="AU Passata" pitchFamily="34" charset="0"/>
                <a:cs typeface="Arial" charset="0"/>
              </a:defRPr>
            </a:lvl8pPr>
            <a:lvl9pPr marL="3886200" indent="-228600" defTabSz="912813" eaLnBrk="0" fontAlgn="base" hangingPunct="0">
              <a:spcBef>
                <a:spcPct val="30000"/>
              </a:spcBef>
              <a:spcAft>
                <a:spcPct val="0"/>
              </a:spcAft>
              <a:defRPr sz="1200">
                <a:solidFill>
                  <a:schemeClr val="tx1"/>
                </a:solidFill>
                <a:latin typeface="AU Passata" pitchFamily="34" charset="0"/>
                <a:cs typeface="Arial" charset="0"/>
              </a:defRPr>
            </a:lvl9pPr>
          </a:lstStyle>
          <a:p>
            <a:pPr eaLnBrk="1" hangingPunct="1">
              <a:spcBef>
                <a:spcPct val="0"/>
              </a:spcBef>
            </a:pPr>
            <a:fld id="{9B37E702-4703-45AC-96D7-CE43A9BCAC1F}" type="slidenum">
              <a:rPr lang="en-US" altLang="da-DK" smtClean="0"/>
              <a:pPr eaLnBrk="1" hangingPunct="1">
                <a:spcBef>
                  <a:spcPct val="0"/>
                </a:spcBef>
              </a:pPr>
              <a:t>4</a:t>
            </a:fld>
            <a:endParaRPr lang="en-US" altLang="da-DK"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dsholder til diasbillede 1"/>
          <p:cNvSpPr>
            <a:spLocks noGrp="1" noRot="1" noChangeAspect="1" noTextEdit="1"/>
          </p:cNvSpPr>
          <p:nvPr>
            <p:ph type="sldImg"/>
          </p:nvPr>
        </p:nvSpPr>
        <p:spPr>
          <a:ln/>
        </p:spPr>
      </p:sp>
      <p:sp>
        <p:nvSpPr>
          <p:cNvPr id="3481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dirty="0" smtClean="0">
              <a:cs typeface="Arial" charset="0"/>
            </a:endParaRPr>
          </a:p>
        </p:txBody>
      </p:sp>
      <p:sp>
        <p:nvSpPr>
          <p:cNvPr id="34820"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U Passata" pitchFamily="34" charset="0"/>
                <a:cs typeface="Arial" charset="0"/>
              </a:defRPr>
            </a:lvl1pPr>
            <a:lvl2pPr marL="742950" indent="-285750" defTabSz="912813" eaLnBrk="0" hangingPunct="0">
              <a:spcBef>
                <a:spcPct val="30000"/>
              </a:spcBef>
              <a:defRPr sz="1200">
                <a:solidFill>
                  <a:schemeClr val="tx1"/>
                </a:solidFill>
                <a:latin typeface="AU Passata" pitchFamily="34" charset="0"/>
                <a:cs typeface="Arial" charset="0"/>
              </a:defRPr>
            </a:lvl2pPr>
            <a:lvl3pPr marL="1143000" indent="-228600" defTabSz="912813" eaLnBrk="0" hangingPunct="0">
              <a:spcBef>
                <a:spcPct val="30000"/>
              </a:spcBef>
              <a:defRPr sz="1200">
                <a:solidFill>
                  <a:schemeClr val="tx1"/>
                </a:solidFill>
                <a:latin typeface="AU Passata" pitchFamily="34" charset="0"/>
                <a:cs typeface="Arial" charset="0"/>
              </a:defRPr>
            </a:lvl3pPr>
            <a:lvl4pPr marL="1600200" indent="-228600" defTabSz="912813" eaLnBrk="0" hangingPunct="0">
              <a:spcBef>
                <a:spcPct val="30000"/>
              </a:spcBef>
              <a:defRPr sz="1200">
                <a:solidFill>
                  <a:schemeClr val="tx1"/>
                </a:solidFill>
                <a:latin typeface="AU Passata" pitchFamily="34" charset="0"/>
                <a:cs typeface="Arial" charset="0"/>
              </a:defRPr>
            </a:lvl4pPr>
            <a:lvl5pPr marL="2057400" indent="-228600" defTabSz="912813" eaLnBrk="0" hangingPunct="0">
              <a:spcBef>
                <a:spcPct val="30000"/>
              </a:spcBef>
              <a:defRPr sz="1200">
                <a:solidFill>
                  <a:schemeClr val="tx1"/>
                </a:solidFill>
                <a:latin typeface="AU Passata" pitchFamily="34" charset="0"/>
                <a:cs typeface="Arial" charset="0"/>
              </a:defRPr>
            </a:lvl5pPr>
            <a:lvl6pPr marL="2514600" indent="-228600" defTabSz="912813" eaLnBrk="0" fontAlgn="base" hangingPunct="0">
              <a:spcBef>
                <a:spcPct val="30000"/>
              </a:spcBef>
              <a:spcAft>
                <a:spcPct val="0"/>
              </a:spcAft>
              <a:defRPr sz="1200">
                <a:solidFill>
                  <a:schemeClr val="tx1"/>
                </a:solidFill>
                <a:latin typeface="AU Passata" pitchFamily="34" charset="0"/>
                <a:cs typeface="Arial" charset="0"/>
              </a:defRPr>
            </a:lvl6pPr>
            <a:lvl7pPr marL="2971800" indent="-228600" defTabSz="912813" eaLnBrk="0" fontAlgn="base" hangingPunct="0">
              <a:spcBef>
                <a:spcPct val="30000"/>
              </a:spcBef>
              <a:spcAft>
                <a:spcPct val="0"/>
              </a:spcAft>
              <a:defRPr sz="1200">
                <a:solidFill>
                  <a:schemeClr val="tx1"/>
                </a:solidFill>
                <a:latin typeface="AU Passata" pitchFamily="34" charset="0"/>
                <a:cs typeface="Arial" charset="0"/>
              </a:defRPr>
            </a:lvl7pPr>
            <a:lvl8pPr marL="3429000" indent="-228600" defTabSz="912813" eaLnBrk="0" fontAlgn="base" hangingPunct="0">
              <a:spcBef>
                <a:spcPct val="30000"/>
              </a:spcBef>
              <a:spcAft>
                <a:spcPct val="0"/>
              </a:spcAft>
              <a:defRPr sz="1200">
                <a:solidFill>
                  <a:schemeClr val="tx1"/>
                </a:solidFill>
                <a:latin typeface="AU Passata" pitchFamily="34" charset="0"/>
                <a:cs typeface="Arial" charset="0"/>
              </a:defRPr>
            </a:lvl8pPr>
            <a:lvl9pPr marL="3886200" indent="-228600" defTabSz="912813" eaLnBrk="0" fontAlgn="base" hangingPunct="0">
              <a:spcBef>
                <a:spcPct val="30000"/>
              </a:spcBef>
              <a:spcAft>
                <a:spcPct val="0"/>
              </a:spcAft>
              <a:defRPr sz="1200">
                <a:solidFill>
                  <a:schemeClr val="tx1"/>
                </a:solidFill>
                <a:latin typeface="AU Passata" pitchFamily="34" charset="0"/>
                <a:cs typeface="Arial" charset="0"/>
              </a:defRPr>
            </a:lvl9pPr>
          </a:lstStyle>
          <a:p>
            <a:pPr eaLnBrk="1" hangingPunct="1">
              <a:spcBef>
                <a:spcPct val="0"/>
              </a:spcBef>
            </a:pPr>
            <a:fld id="{9B37E702-4703-45AC-96D7-CE43A9BCAC1F}" type="slidenum">
              <a:rPr lang="en-US" altLang="da-DK" smtClean="0"/>
              <a:pPr eaLnBrk="1" hangingPunct="1">
                <a:spcBef>
                  <a:spcPct val="0"/>
                </a:spcBef>
              </a:pPr>
              <a:t>5</a:t>
            </a:fld>
            <a:endParaRPr lang="en-US" altLang="da-D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dsholder til diasbillede 1"/>
          <p:cNvSpPr>
            <a:spLocks noGrp="1" noRot="1" noChangeAspect="1" noTextEdit="1"/>
          </p:cNvSpPr>
          <p:nvPr>
            <p:ph type="sldImg"/>
          </p:nvPr>
        </p:nvSpPr>
        <p:spPr>
          <a:ln/>
        </p:spPr>
      </p:sp>
      <p:sp>
        <p:nvSpPr>
          <p:cNvPr id="3481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dirty="0" smtClean="0">
              <a:cs typeface="Arial" charset="0"/>
            </a:endParaRPr>
          </a:p>
        </p:txBody>
      </p:sp>
      <p:sp>
        <p:nvSpPr>
          <p:cNvPr id="34820"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U Passata" pitchFamily="34" charset="0"/>
                <a:cs typeface="Arial" charset="0"/>
              </a:defRPr>
            </a:lvl1pPr>
            <a:lvl2pPr marL="742950" indent="-285750" defTabSz="912813" eaLnBrk="0" hangingPunct="0">
              <a:spcBef>
                <a:spcPct val="30000"/>
              </a:spcBef>
              <a:defRPr sz="1200">
                <a:solidFill>
                  <a:schemeClr val="tx1"/>
                </a:solidFill>
                <a:latin typeface="AU Passata" pitchFamily="34" charset="0"/>
                <a:cs typeface="Arial" charset="0"/>
              </a:defRPr>
            </a:lvl2pPr>
            <a:lvl3pPr marL="1143000" indent="-228600" defTabSz="912813" eaLnBrk="0" hangingPunct="0">
              <a:spcBef>
                <a:spcPct val="30000"/>
              </a:spcBef>
              <a:defRPr sz="1200">
                <a:solidFill>
                  <a:schemeClr val="tx1"/>
                </a:solidFill>
                <a:latin typeface="AU Passata" pitchFamily="34" charset="0"/>
                <a:cs typeface="Arial" charset="0"/>
              </a:defRPr>
            </a:lvl3pPr>
            <a:lvl4pPr marL="1600200" indent="-228600" defTabSz="912813" eaLnBrk="0" hangingPunct="0">
              <a:spcBef>
                <a:spcPct val="30000"/>
              </a:spcBef>
              <a:defRPr sz="1200">
                <a:solidFill>
                  <a:schemeClr val="tx1"/>
                </a:solidFill>
                <a:latin typeface="AU Passata" pitchFamily="34" charset="0"/>
                <a:cs typeface="Arial" charset="0"/>
              </a:defRPr>
            </a:lvl4pPr>
            <a:lvl5pPr marL="2057400" indent="-228600" defTabSz="912813" eaLnBrk="0" hangingPunct="0">
              <a:spcBef>
                <a:spcPct val="30000"/>
              </a:spcBef>
              <a:defRPr sz="1200">
                <a:solidFill>
                  <a:schemeClr val="tx1"/>
                </a:solidFill>
                <a:latin typeface="AU Passata" pitchFamily="34" charset="0"/>
                <a:cs typeface="Arial" charset="0"/>
              </a:defRPr>
            </a:lvl5pPr>
            <a:lvl6pPr marL="2514600" indent="-228600" defTabSz="912813" eaLnBrk="0" fontAlgn="base" hangingPunct="0">
              <a:spcBef>
                <a:spcPct val="30000"/>
              </a:spcBef>
              <a:spcAft>
                <a:spcPct val="0"/>
              </a:spcAft>
              <a:defRPr sz="1200">
                <a:solidFill>
                  <a:schemeClr val="tx1"/>
                </a:solidFill>
                <a:latin typeface="AU Passata" pitchFamily="34" charset="0"/>
                <a:cs typeface="Arial" charset="0"/>
              </a:defRPr>
            </a:lvl6pPr>
            <a:lvl7pPr marL="2971800" indent="-228600" defTabSz="912813" eaLnBrk="0" fontAlgn="base" hangingPunct="0">
              <a:spcBef>
                <a:spcPct val="30000"/>
              </a:spcBef>
              <a:spcAft>
                <a:spcPct val="0"/>
              </a:spcAft>
              <a:defRPr sz="1200">
                <a:solidFill>
                  <a:schemeClr val="tx1"/>
                </a:solidFill>
                <a:latin typeface="AU Passata" pitchFamily="34" charset="0"/>
                <a:cs typeface="Arial" charset="0"/>
              </a:defRPr>
            </a:lvl7pPr>
            <a:lvl8pPr marL="3429000" indent="-228600" defTabSz="912813" eaLnBrk="0" fontAlgn="base" hangingPunct="0">
              <a:spcBef>
                <a:spcPct val="30000"/>
              </a:spcBef>
              <a:spcAft>
                <a:spcPct val="0"/>
              </a:spcAft>
              <a:defRPr sz="1200">
                <a:solidFill>
                  <a:schemeClr val="tx1"/>
                </a:solidFill>
                <a:latin typeface="AU Passata" pitchFamily="34" charset="0"/>
                <a:cs typeface="Arial" charset="0"/>
              </a:defRPr>
            </a:lvl8pPr>
            <a:lvl9pPr marL="3886200" indent="-228600" defTabSz="912813" eaLnBrk="0" fontAlgn="base" hangingPunct="0">
              <a:spcBef>
                <a:spcPct val="30000"/>
              </a:spcBef>
              <a:spcAft>
                <a:spcPct val="0"/>
              </a:spcAft>
              <a:defRPr sz="1200">
                <a:solidFill>
                  <a:schemeClr val="tx1"/>
                </a:solidFill>
                <a:latin typeface="AU Passata" pitchFamily="34" charset="0"/>
                <a:cs typeface="Arial" charset="0"/>
              </a:defRPr>
            </a:lvl9pPr>
          </a:lstStyle>
          <a:p>
            <a:pPr eaLnBrk="1" hangingPunct="1">
              <a:spcBef>
                <a:spcPct val="0"/>
              </a:spcBef>
            </a:pPr>
            <a:fld id="{9B37E702-4703-45AC-96D7-CE43A9BCAC1F}" type="slidenum">
              <a:rPr lang="en-US" altLang="da-DK" smtClean="0"/>
              <a:pPr eaLnBrk="1" hangingPunct="1">
                <a:spcBef>
                  <a:spcPct val="0"/>
                </a:spcBef>
              </a:pPr>
              <a:t>6</a:t>
            </a:fld>
            <a:endParaRPr lang="en-US" altLang="da-DK"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dsholder til diasbillede 1"/>
          <p:cNvSpPr>
            <a:spLocks noGrp="1" noRot="1" noChangeAspect="1" noTextEdit="1"/>
          </p:cNvSpPr>
          <p:nvPr>
            <p:ph type="sldImg"/>
          </p:nvPr>
        </p:nvSpPr>
        <p:spPr>
          <a:ln/>
        </p:spPr>
      </p:sp>
      <p:sp>
        <p:nvSpPr>
          <p:cNvPr id="3481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dirty="0" smtClean="0">
                <a:cs typeface="Arial" charset="0"/>
              </a:rPr>
              <a:t>En god </a:t>
            </a:r>
            <a:r>
              <a:rPr lang="da-DK" altLang="da-DK" dirty="0" err="1" smtClean="0">
                <a:cs typeface="Arial" charset="0"/>
              </a:rPr>
              <a:t>forskningsårsstuderende</a:t>
            </a:r>
            <a:r>
              <a:rPr lang="da-DK" altLang="da-DK" baseline="0" dirty="0" smtClean="0">
                <a:cs typeface="Arial" charset="0"/>
              </a:rPr>
              <a:t> er en studerende der formår at udvikle sine personlige, akademiske og organisatoriske kompetencer gennem forskningsåret.</a:t>
            </a:r>
          </a:p>
        </p:txBody>
      </p:sp>
      <p:sp>
        <p:nvSpPr>
          <p:cNvPr id="34820"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U Passata" pitchFamily="34" charset="0"/>
                <a:cs typeface="Arial" charset="0"/>
              </a:defRPr>
            </a:lvl1pPr>
            <a:lvl2pPr marL="742950" indent="-285750" defTabSz="912813" eaLnBrk="0" hangingPunct="0">
              <a:spcBef>
                <a:spcPct val="30000"/>
              </a:spcBef>
              <a:defRPr sz="1200">
                <a:solidFill>
                  <a:schemeClr val="tx1"/>
                </a:solidFill>
                <a:latin typeface="AU Passata" pitchFamily="34" charset="0"/>
                <a:cs typeface="Arial" charset="0"/>
              </a:defRPr>
            </a:lvl2pPr>
            <a:lvl3pPr marL="1143000" indent="-228600" defTabSz="912813" eaLnBrk="0" hangingPunct="0">
              <a:spcBef>
                <a:spcPct val="30000"/>
              </a:spcBef>
              <a:defRPr sz="1200">
                <a:solidFill>
                  <a:schemeClr val="tx1"/>
                </a:solidFill>
                <a:latin typeface="AU Passata" pitchFamily="34" charset="0"/>
                <a:cs typeface="Arial" charset="0"/>
              </a:defRPr>
            </a:lvl3pPr>
            <a:lvl4pPr marL="1600200" indent="-228600" defTabSz="912813" eaLnBrk="0" hangingPunct="0">
              <a:spcBef>
                <a:spcPct val="30000"/>
              </a:spcBef>
              <a:defRPr sz="1200">
                <a:solidFill>
                  <a:schemeClr val="tx1"/>
                </a:solidFill>
                <a:latin typeface="AU Passata" pitchFamily="34" charset="0"/>
                <a:cs typeface="Arial" charset="0"/>
              </a:defRPr>
            </a:lvl4pPr>
            <a:lvl5pPr marL="2057400" indent="-228600" defTabSz="912813" eaLnBrk="0" hangingPunct="0">
              <a:spcBef>
                <a:spcPct val="30000"/>
              </a:spcBef>
              <a:defRPr sz="1200">
                <a:solidFill>
                  <a:schemeClr val="tx1"/>
                </a:solidFill>
                <a:latin typeface="AU Passata" pitchFamily="34" charset="0"/>
                <a:cs typeface="Arial" charset="0"/>
              </a:defRPr>
            </a:lvl5pPr>
            <a:lvl6pPr marL="2514600" indent="-228600" defTabSz="912813" eaLnBrk="0" fontAlgn="base" hangingPunct="0">
              <a:spcBef>
                <a:spcPct val="30000"/>
              </a:spcBef>
              <a:spcAft>
                <a:spcPct val="0"/>
              </a:spcAft>
              <a:defRPr sz="1200">
                <a:solidFill>
                  <a:schemeClr val="tx1"/>
                </a:solidFill>
                <a:latin typeface="AU Passata" pitchFamily="34" charset="0"/>
                <a:cs typeface="Arial" charset="0"/>
              </a:defRPr>
            </a:lvl6pPr>
            <a:lvl7pPr marL="2971800" indent="-228600" defTabSz="912813" eaLnBrk="0" fontAlgn="base" hangingPunct="0">
              <a:spcBef>
                <a:spcPct val="30000"/>
              </a:spcBef>
              <a:spcAft>
                <a:spcPct val="0"/>
              </a:spcAft>
              <a:defRPr sz="1200">
                <a:solidFill>
                  <a:schemeClr val="tx1"/>
                </a:solidFill>
                <a:latin typeface="AU Passata" pitchFamily="34" charset="0"/>
                <a:cs typeface="Arial" charset="0"/>
              </a:defRPr>
            </a:lvl7pPr>
            <a:lvl8pPr marL="3429000" indent="-228600" defTabSz="912813" eaLnBrk="0" fontAlgn="base" hangingPunct="0">
              <a:spcBef>
                <a:spcPct val="30000"/>
              </a:spcBef>
              <a:spcAft>
                <a:spcPct val="0"/>
              </a:spcAft>
              <a:defRPr sz="1200">
                <a:solidFill>
                  <a:schemeClr val="tx1"/>
                </a:solidFill>
                <a:latin typeface="AU Passata" pitchFamily="34" charset="0"/>
                <a:cs typeface="Arial" charset="0"/>
              </a:defRPr>
            </a:lvl8pPr>
            <a:lvl9pPr marL="3886200" indent="-228600" defTabSz="912813" eaLnBrk="0" fontAlgn="base" hangingPunct="0">
              <a:spcBef>
                <a:spcPct val="30000"/>
              </a:spcBef>
              <a:spcAft>
                <a:spcPct val="0"/>
              </a:spcAft>
              <a:defRPr sz="1200">
                <a:solidFill>
                  <a:schemeClr val="tx1"/>
                </a:solidFill>
                <a:latin typeface="AU Passata" pitchFamily="34" charset="0"/>
                <a:cs typeface="Arial" charset="0"/>
              </a:defRPr>
            </a:lvl9pPr>
          </a:lstStyle>
          <a:p>
            <a:pPr eaLnBrk="1" hangingPunct="1">
              <a:spcBef>
                <a:spcPct val="0"/>
              </a:spcBef>
            </a:pPr>
            <a:fld id="{9B37E702-4703-45AC-96D7-CE43A9BCAC1F}" type="slidenum">
              <a:rPr lang="en-US" altLang="da-DK" smtClean="0"/>
              <a:pPr eaLnBrk="1" hangingPunct="1">
                <a:spcBef>
                  <a:spcPct val="0"/>
                </a:spcBef>
              </a:pPr>
              <a:t>7</a:t>
            </a:fld>
            <a:endParaRPr lang="en-US" altLang="da-DK"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dsholder til diasbillede 1"/>
          <p:cNvSpPr>
            <a:spLocks noGrp="1" noRot="1" noChangeAspect="1" noTextEdit="1"/>
          </p:cNvSpPr>
          <p:nvPr>
            <p:ph type="sldImg"/>
          </p:nvPr>
        </p:nvSpPr>
        <p:spPr>
          <a:ln/>
        </p:spPr>
      </p:sp>
      <p:sp>
        <p:nvSpPr>
          <p:cNvPr id="3481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dirty="0" smtClean="0">
              <a:cs typeface="Arial" charset="0"/>
            </a:endParaRPr>
          </a:p>
        </p:txBody>
      </p:sp>
      <p:sp>
        <p:nvSpPr>
          <p:cNvPr id="34820"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U Passata" pitchFamily="34" charset="0"/>
                <a:cs typeface="Arial" charset="0"/>
              </a:defRPr>
            </a:lvl1pPr>
            <a:lvl2pPr marL="742950" indent="-285750" defTabSz="912813" eaLnBrk="0" hangingPunct="0">
              <a:spcBef>
                <a:spcPct val="30000"/>
              </a:spcBef>
              <a:defRPr sz="1200">
                <a:solidFill>
                  <a:schemeClr val="tx1"/>
                </a:solidFill>
                <a:latin typeface="AU Passata" pitchFamily="34" charset="0"/>
                <a:cs typeface="Arial" charset="0"/>
              </a:defRPr>
            </a:lvl2pPr>
            <a:lvl3pPr marL="1143000" indent="-228600" defTabSz="912813" eaLnBrk="0" hangingPunct="0">
              <a:spcBef>
                <a:spcPct val="30000"/>
              </a:spcBef>
              <a:defRPr sz="1200">
                <a:solidFill>
                  <a:schemeClr val="tx1"/>
                </a:solidFill>
                <a:latin typeface="AU Passata" pitchFamily="34" charset="0"/>
                <a:cs typeface="Arial" charset="0"/>
              </a:defRPr>
            </a:lvl3pPr>
            <a:lvl4pPr marL="1600200" indent="-228600" defTabSz="912813" eaLnBrk="0" hangingPunct="0">
              <a:spcBef>
                <a:spcPct val="30000"/>
              </a:spcBef>
              <a:defRPr sz="1200">
                <a:solidFill>
                  <a:schemeClr val="tx1"/>
                </a:solidFill>
                <a:latin typeface="AU Passata" pitchFamily="34" charset="0"/>
                <a:cs typeface="Arial" charset="0"/>
              </a:defRPr>
            </a:lvl4pPr>
            <a:lvl5pPr marL="2057400" indent="-228600" defTabSz="912813" eaLnBrk="0" hangingPunct="0">
              <a:spcBef>
                <a:spcPct val="30000"/>
              </a:spcBef>
              <a:defRPr sz="1200">
                <a:solidFill>
                  <a:schemeClr val="tx1"/>
                </a:solidFill>
                <a:latin typeface="AU Passata" pitchFamily="34" charset="0"/>
                <a:cs typeface="Arial" charset="0"/>
              </a:defRPr>
            </a:lvl5pPr>
            <a:lvl6pPr marL="2514600" indent="-228600" defTabSz="912813" eaLnBrk="0" fontAlgn="base" hangingPunct="0">
              <a:spcBef>
                <a:spcPct val="30000"/>
              </a:spcBef>
              <a:spcAft>
                <a:spcPct val="0"/>
              </a:spcAft>
              <a:defRPr sz="1200">
                <a:solidFill>
                  <a:schemeClr val="tx1"/>
                </a:solidFill>
                <a:latin typeface="AU Passata" pitchFamily="34" charset="0"/>
                <a:cs typeface="Arial" charset="0"/>
              </a:defRPr>
            </a:lvl6pPr>
            <a:lvl7pPr marL="2971800" indent="-228600" defTabSz="912813" eaLnBrk="0" fontAlgn="base" hangingPunct="0">
              <a:spcBef>
                <a:spcPct val="30000"/>
              </a:spcBef>
              <a:spcAft>
                <a:spcPct val="0"/>
              </a:spcAft>
              <a:defRPr sz="1200">
                <a:solidFill>
                  <a:schemeClr val="tx1"/>
                </a:solidFill>
                <a:latin typeface="AU Passata" pitchFamily="34" charset="0"/>
                <a:cs typeface="Arial" charset="0"/>
              </a:defRPr>
            </a:lvl7pPr>
            <a:lvl8pPr marL="3429000" indent="-228600" defTabSz="912813" eaLnBrk="0" fontAlgn="base" hangingPunct="0">
              <a:spcBef>
                <a:spcPct val="30000"/>
              </a:spcBef>
              <a:spcAft>
                <a:spcPct val="0"/>
              </a:spcAft>
              <a:defRPr sz="1200">
                <a:solidFill>
                  <a:schemeClr val="tx1"/>
                </a:solidFill>
                <a:latin typeface="AU Passata" pitchFamily="34" charset="0"/>
                <a:cs typeface="Arial" charset="0"/>
              </a:defRPr>
            </a:lvl8pPr>
            <a:lvl9pPr marL="3886200" indent="-228600" defTabSz="912813" eaLnBrk="0" fontAlgn="base" hangingPunct="0">
              <a:spcBef>
                <a:spcPct val="30000"/>
              </a:spcBef>
              <a:spcAft>
                <a:spcPct val="0"/>
              </a:spcAft>
              <a:defRPr sz="1200">
                <a:solidFill>
                  <a:schemeClr val="tx1"/>
                </a:solidFill>
                <a:latin typeface="AU Passata" pitchFamily="34" charset="0"/>
                <a:cs typeface="Arial" charset="0"/>
              </a:defRPr>
            </a:lvl9pPr>
          </a:lstStyle>
          <a:p>
            <a:pPr eaLnBrk="1" hangingPunct="1">
              <a:spcBef>
                <a:spcPct val="0"/>
              </a:spcBef>
            </a:pPr>
            <a:fld id="{9B37E702-4703-45AC-96D7-CE43A9BCAC1F}" type="slidenum">
              <a:rPr lang="en-US" altLang="da-DK" smtClean="0"/>
              <a:pPr eaLnBrk="1" hangingPunct="1">
                <a:spcBef>
                  <a:spcPct val="0"/>
                </a:spcBef>
              </a:pPr>
              <a:t>8</a:t>
            </a:fld>
            <a:endParaRPr lang="en-US" altLang="da-DK"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bg>
      <p:bgPr>
        <a:solidFill>
          <a:schemeClr val="bg2"/>
        </a:solidFill>
        <a:effectLst/>
      </p:bgPr>
    </p:bg>
    <p:spTree>
      <p:nvGrpSpPr>
        <p:cNvPr id="1" name=""/>
        <p:cNvGrpSpPr/>
        <p:nvPr/>
      </p:nvGrpSpPr>
      <p:grpSpPr>
        <a:xfrm>
          <a:off x="0" y="0"/>
          <a:ext cx="0" cy="0"/>
          <a:chOff x="0" y="0"/>
          <a:chExt cx="0" cy="0"/>
        </a:xfrm>
      </p:grpSpPr>
      <p:sp>
        <p:nvSpPr>
          <p:cNvPr id="4" name="Text Box 27"/>
          <p:cNvSpPr txBox="1">
            <a:spLocks noChangeArrowheads="1"/>
          </p:cNvSpPr>
          <p:nvPr/>
        </p:nvSpPr>
        <p:spPr bwMode="auto">
          <a:xfrm>
            <a:off x="3368675" y="5772150"/>
            <a:ext cx="53990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defRPr/>
            </a:pPr>
            <a:r>
              <a:rPr lang="da-DK" altLang="da-DK" sz="5500" smtClean="0">
                <a:solidFill>
                  <a:schemeClr val="tx2"/>
                </a:solidFill>
                <a:latin typeface="AU Peto" pitchFamily="82" charset="0"/>
              </a:rPr>
              <a:t>TATION</a:t>
            </a:r>
          </a:p>
        </p:txBody>
      </p:sp>
      <p:sp>
        <p:nvSpPr>
          <p:cNvPr id="5" name="Text Box 26"/>
          <p:cNvSpPr txBox="1">
            <a:spLocks noChangeArrowheads="1"/>
          </p:cNvSpPr>
          <p:nvPr/>
        </p:nvSpPr>
        <p:spPr bwMode="auto">
          <a:xfrm>
            <a:off x="3368675" y="5772150"/>
            <a:ext cx="53990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defRPr/>
            </a:pPr>
            <a:r>
              <a:rPr lang="da-DK" altLang="da-DK" sz="5500" smtClean="0">
                <a:solidFill>
                  <a:schemeClr val="accent1"/>
                </a:solidFill>
                <a:latin typeface="AU Peto" pitchFamily="82" charset="0"/>
              </a:rPr>
              <a:t>pRÆSEN</a:t>
            </a:r>
          </a:p>
        </p:txBody>
      </p:sp>
      <p:sp>
        <p:nvSpPr>
          <p:cNvPr id="6" name="Line 8"/>
          <p:cNvSpPr>
            <a:spLocks noChangeShapeType="1"/>
          </p:cNvSpPr>
          <p:nvPr/>
        </p:nvSpPr>
        <p:spPr bwMode="auto">
          <a:xfrm>
            <a:off x="358775" y="2773363"/>
            <a:ext cx="1403350" cy="0"/>
          </a:xfrm>
          <a:prstGeom prst="line">
            <a:avLst/>
          </a:prstGeom>
          <a:noFill/>
          <a:ln w="1778">
            <a:solidFill>
              <a:schemeClr val="bg1"/>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7" name="Rectangle 18"/>
          <p:cNvSpPr>
            <a:spLocks noChangeArrowheads="1"/>
          </p:cNvSpPr>
          <p:nvPr/>
        </p:nvSpPr>
        <p:spPr bwMode="auto">
          <a:xfrm>
            <a:off x="7556500" y="358775"/>
            <a:ext cx="1223963" cy="71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eaLnBrk="1" hangingPunct="1">
              <a:defRPr/>
            </a:pPr>
            <a:endParaRPr lang="da-DK" altLang="da-DK" smtClean="0"/>
          </a:p>
        </p:txBody>
      </p:sp>
      <p:grpSp>
        <p:nvGrpSpPr>
          <p:cNvPr id="8" name="Group 23"/>
          <p:cNvGrpSpPr>
            <a:grpSpLocks noChangeAspect="1"/>
          </p:cNvGrpSpPr>
          <p:nvPr/>
        </p:nvGrpSpPr>
        <p:grpSpPr bwMode="auto">
          <a:xfrm>
            <a:off x="358775" y="358775"/>
            <a:ext cx="590550" cy="295275"/>
            <a:chOff x="454" y="227"/>
            <a:chExt cx="384" cy="192"/>
          </a:xfrm>
        </p:grpSpPr>
        <p:sp>
          <p:nvSpPr>
            <p:cNvPr id="9" name="Freeform 24"/>
            <p:cNvSpPr>
              <a:spLocks noChangeAspect="1"/>
            </p:cNvSpPr>
            <p:nvPr/>
          </p:nvSpPr>
          <p:spPr bwMode="auto">
            <a:xfrm>
              <a:off x="646" y="323"/>
              <a:ext cx="192" cy="96"/>
            </a:xfrm>
            <a:custGeom>
              <a:avLst/>
              <a:gdLst>
                <a:gd name="T0" fmla="*/ 0 w 8160"/>
                <a:gd name="T1" fmla="*/ 0 h 4080"/>
                <a:gd name="T2" fmla="*/ 0 w 8160"/>
                <a:gd name="T3" fmla="*/ 0 h 4080"/>
                <a:gd name="T4" fmla="*/ 0 w 8160"/>
                <a:gd name="T5" fmla="*/ 0 h 4080"/>
                <a:gd name="T6" fmla="*/ 0 w 8160"/>
                <a:gd name="T7" fmla="*/ 0 h 4080"/>
                <a:gd name="T8" fmla="*/ 0 w 8160"/>
                <a:gd name="T9" fmla="*/ 0 h 4080"/>
                <a:gd name="T10" fmla="*/ 0 w 8160"/>
                <a:gd name="T11" fmla="*/ 0 h 4080"/>
                <a:gd name="T12" fmla="*/ 0 w 8160"/>
                <a:gd name="T13" fmla="*/ 0 h 4080"/>
                <a:gd name="T14" fmla="*/ 0 w 8160"/>
                <a:gd name="T15" fmla="*/ 0 h 4080"/>
                <a:gd name="T16" fmla="*/ 0 w 8160"/>
                <a:gd name="T17" fmla="*/ 0 h 4080"/>
                <a:gd name="T18" fmla="*/ 0 w 8160"/>
                <a:gd name="T19" fmla="*/ 0 h 4080"/>
                <a:gd name="T20" fmla="*/ 0 w 8160"/>
                <a:gd name="T21" fmla="*/ 0 h 4080"/>
                <a:gd name="T22" fmla="*/ 0 w 8160"/>
                <a:gd name="T23" fmla="*/ 0 h 4080"/>
                <a:gd name="T24" fmla="*/ 0 w 8160"/>
                <a:gd name="T25" fmla="*/ 0 h 4080"/>
                <a:gd name="T26" fmla="*/ 0 w 8160"/>
                <a:gd name="T27" fmla="*/ 0 h 4080"/>
                <a:gd name="T28" fmla="*/ 0 w 8160"/>
                <a:gd name="T29" fmla="*/ 0 h 4080"/>
                <a:gd name="T30" fmla="*/ 0 w 8160"/>
                <a:gd name="T31" fmla="*/ 0 h 4080"/>
                <a:gd name="T32" fmla="*/ 0 w 8160"/>
                <a:gd name="T33" fmla="*/ 0 h 4080"/>
                <a:gd name="T34" fmla="*/ 0 w 8160"/>
                <a:gd name="T35" fmla="*/ 0 h 4080"/>
                <a:gd name="T36" fmla="*/ 0 w 8160"/>
                <a:gd name="T37" fmla="*/ 0 h 4080"/>
                <a:gd name="T38" fmla="*/ 0 w 8160"/>
                <a:gd name="T39" fmla="*/ 0 h 4080"/>
                <a:gd name="T40" fmla="*/ 0 w 8160"/>
                <a:gd name="T41" fmla="*/ 0 h 4080"/>
                <a:gd name="T42" fmla="*/ 0 w 8160"/>
                <a:gd name="T43" fmla="*/ 0 h 4080"/>
                <a:gd name="T44" fmla="*/ 0 w 8160"/>
                <a:gd name="T45" fmla="*/ 0 h 4080"/>
                <a:gd name="T46" fmla="*/ 0 w 8160"/>
                <a:gd name="T47" fmla="*/ 0 h 4080"/>
                <a:gd name="T48" fmla="*/ 0 w 8160"/>
                <a:gd name="T49" fmla="*/ 0 h 4080"/>
                <a:gd name="T50" fmla="*/ 0 w 8160"/>
                <a:gd name="T51" fmla="*/ 0 h 4080"/>
                <a:gd name="T52" fmla="*/ 0 w 8160"/>
                <a:gd name="T53" fmla="*/ 0 h 4080"/>
                <a:gd name="T54" fmla="*/ 0 w 8160"/>
                <a:gd name="T55" fmla="*/ 0 h 4080"/>
                <a:gd name="T56" fmla="*/ 0 w 8160"/>
                <a:gd name="T57" fmla="*/ 0 h 4080"/>
                <a:gd name="T58" fmla="*/ 0 w 8160"/>
                <a:gd name="T59" fmla="*/ 0 h 4080"/>
                <a:gd name="T60" fmla="*/ 0 w 8160"/>
                <a:gd name="T61" fmla="*/ 0 h 4080"/>
                <a:gd name="T62" fmla="*/ 0 w 8160"/>
                <a:gd name="T63" fmla="*/ 0 h 4080"/>
                <a:gd name="T64" fmla="*/ 0 w 8160"/>
                <a:gd name="T65" fmla="*/ 0 h 4080"/>
                <a:gd name="T66" fmla="*/ 0 w 8160"/>
                <a:gd name="T67" fmla="*/ 0 h 4080"/>
                <a:gd name="T68" fmla="*/ 0 w 8160"/>
                <a:gd name="T69" fmla="*/ 0 h 4080"/>
                <a:gd name="T70" fmla="*/ 0 w 8160"/>
                <a:gd name="T71" fmla="*/ 0 h 4080"/>
                <a:gd name="T72" fmla="*/ 0 w 8160"/>
                <a:gd name="T73" fmla="*/ 0 h 4080"/>
                <a:gd name="T74" fmla="*/ 0 w 8160"/>
                <a:gd name="T75" fmla="*/ 0 h 4080"/>
                <a:gd name="T76" fmla="*/ 0 w 8160"/>
                <a:gd name="T77" fmla="*/ 0 h 4080"/>
                <a:gd name="T78" fmla="*/ 0 w 8160"/>
                <a:gd name="T79" fmla="*/ 0 h 4080"/>
                <a:gd name="T80" fmla="*/ 0 w 8160"/>
                <a:gd name="T81" fmla="*/ 0 h 4080"/>
                <a:gd name="T82" fmla="*/ 0 w 8160"/>
                <a:gd name="T83" fmla="*/ 0 h 4080"/>
                <a:gd name="T84" fmla="*/ 0 w 8160"/>
                <a:gd name="T85" fmla="*/ 0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0" name="Freeform 25"/>
            <p:cNvSpPr>
              <a:spLocks noChangeAspect="1"/>
            </p:cNvSpPr>
            <p:nvPr/>
          </p:nvSpPr>
          <p:spPr bwMode="auto">
            <a:xfrm>
              <a:off x="454" y="227"/>
              <a:ext cx="192" cy="192"/>
            </a:xfrm>
            <a:custGeom>
              <a:avLst/>
              <a:gdLst>
                <a:gd name="T0" fmla="*/ 0 w 8160"/>
                <a:gd name="T1" fmla="*/ 0 h 8160"/>
                <a:gd name="T2" fmla="*/ 0 w 8160"/>
                <a:gd name="T3" fmla="*/ 0 h 8160"/>
                <a:gd name="T4" fmla="*/ 0 w 8160"/>
                <a:gd name="T5" fmla="*/ 0 h 8160"/>
                <a:gd name="T6" fmla="*/ 0 w 8160"/>
                <a:gd name="T7" fmla="*/ 0 h 8160"/>
                <a:gd name="T8" fmla="*/ 0 w 8160"/>
                <a:gd name="T9" fmla="*/ 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grpSp>
      <p:sp>
        <p:nvSpPr>
          <p:cNvPr id="11" name="SD_FLD_SD_FLD_Date"/>
          <p:cNvSpPr txBox="1">
            <a:spLocks noChangeArrowheads="1"/>
          </p:cNvSpPr>
          <p:nvPr/>
        </p:nvSpPr>
        <p:spPr bwMode="auto">
          <a:xfrm>
            <a:off x="7556500" y="554038"/>
            <a:ext cx="12239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778" algn="ctr">
                <a:solidFill>
                  <a:srgbClr val="000000"/>
                </a:solidFill>
                <a:miter lim="800000"/>
                <a:headEnd/>
                <a:tailEnd/>
              </a14:hiddenLine>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ct val="102000"/>
              </a:lnSpc>
              <a:defRPr/>
            </a:pPr>
            <a:r>
              <a:rPr lang="en-US" altLang="da-DK" sz="900" dirty="0" err="1" smtClean="0">
                <a:solidFill>
                  <a:schemeClr val="bg1"/>
                </a:solidFill>
              </a:rPr>
              <a:t>Januar</a:t>
            </a:r>
            <a:r>
              <a:rPr lang="en-US" altLang="da-DK" sz="900" dirty="0" smtClean="0">
                <a:solidFill>
                  <a:schemeClr val="bg1"/>
                </a:solidFill>
              </a:rPr>
              <a:t> 2015</a:t>
            </a:r>
          </a:p>
        </p:txBody>
      </p:sp>
      <p:sp>
        <p:nvSpPr>
          <p:cNvPr id="12" name="SD_FLD_SD_FLD_MainEntity"/>
          <p:cNvSpPr txBox="1">
            <a:spLocks noChangeArrowheads="1"/>
          </p:cNvSpPr>
          <p:nvPr/>
        </p:nvSpPr>
        <p:spPr bwMode="auto">
          <a:xfrm>
            <a:off x="1120775" y="187325"/>
            <a:ext cx="20415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778" algn="ctr">
                <a:solidFill>
                  <a:srgbClr val="000000"/>
                </a:solidFill>
                <a:miter lim="800000"/>
                <a:headEnd/>
                <a:tailEnd/>
              </a14:hiddenLine>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eaLnBrk="1" hangingPunct="1">
              <a:lnSpc>
                <a:spcPct val="95000"/>
              </a:lnSpc>
              <a:defRPr/>
            </a:pPr>
            <a:r>
              <a:rPr lang="en-US" altLang="da-DK" sz="1100" smtClean="0">
                <a:solidFill>
                  <a:schemeClr val="bg1"/>
                </a:solidFill>
              </a:rPr>
              <a:t>AARHUS</a:t>
            </a:r>
          </a:p>
          <a:p>
            <a:pPr eaLnBrk="1" hangingPunct="1">
              <a:lnSpc>
                <a:spcPct val="95000"/>
              </a:lnSpc>
              <a:defRPr/>
            </a:pPr>
            <a:r>
              <a:rPr lang="en-US" altLang="da-DK" sz="1100" smtClean="0">
                <a:solidFill>
                  <a:schemeClr val="bg1"/>
                </a:solidFill>
              </a:rPr>
              <a:t>UNIVERSITET</a:t>
            </a:r>
          </a:p>
        </p:txBody>
      </p:sp>
      <p:sp>
        <p:nvSpPr>
          <p:cNvPr id="13" name="SD_FLD_SD_FLD_SubEntity"/>
          <p:cNvSpPr txBox="1">
            <a:spLocks noChangeArrowheads="1"/>
          </p:cNvSpPr>
          <p:nvPr/>
        </p:nvSpPr>
        <p:spPr bwMode="auto">
          <a:xfrm>
            <a:off x="1120775" y="723900"/>
            <a:ext cx="20415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778" algn="ctr">
                <a:solidFill>
                  <a:srgbClr val="000000"/>
                </a:solidFill>
                <a:miter lim="800000"/>
                <a:headEnd/>
                <a:tailEnd/>
              </a14:hiddenLine>
            </a:ext>
          </a:extLst>
        </p:spPr>
        <p:txBody>
          <a:bodyPr lIns="0" tIns="0" rIns="0" bIns="0"/>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eaLnBrk="1" hangingPunct="1">
              <a:lnSpc>
                <a:spcPct val="95000"/>
              </a:lnSpc>
              <a:defRPr/>
            </a:pPr>
            <a:endParaRPr lang="en-US" altLang="da-DK" sz="800" smtClean="0">
              <a:solidFill>
                <a:schemeClr val="bg1"/>
              </a:solidFill>
            </a:endParaRPr>
          </a:p>
          <a:p>
            <a:pPr eaLnBrk="1" hangingPunct="1">
              <a:lnSpc>
                <a:spcPct val="95000"/>
              </a:lnSpc>
              <a:defRPr/>
            </a:pPr>
            <a:endParaRPr lang="en-US" altLang="da-DK" sz="800" smtClean="0">
              <a:solidFill>
                <a:schemeClr val="bg1"/>
              </a:solidFill>
            </a:endParaRPr>
          </a:p>
        </p:txBody>
      </p:sp>
      <p:sp>
        <p:nvSpPr>
          <p:cNvPr id="3074" name="Rectangle 2"/>
          <p:cNvSpPr>
            <a:spLocks noGrp="1" noChangeArrowheads="1"/>
          </p:cNvSpPr>
          <p:nvPr>
            <p:ph type="ctrTitle"/>
          </p:nvPr>
        </p:nvSpPr>
        <p:spPr/>
        <p:txBody>
          <a:bodyPr/>
          <a:lstStyle>
            <a:lvl1pPr>
              <a:lnSpc>
                <a:spcPts val="3600"/>
              </a:lnSpc>
              <a:defRPr>
                <a:solidFill>
                  <a:schemeClr val="accent1"/>
                </a:solidFill>
              </a:defRPr>
            </a:lvl1pPr>
          </a:lstStyle>
          <a:p>
            <a:endParaRPr lang="da-DK"/>
          </a:p>
        </p:txBody>
      </p:sp>
      <p:sp>
        <p:nvSpPr>
          <p:cNvPr id="3075" name="Rectangle 3"/>
          <p:cNvSpPr>
            <a:spLocks noGrp="1" noChangeArrowheads="1"/>
          </p:cNvSpPr>
          <p:nvPr>
            <p:ph type="subTitle" idx="1"/>
          </p:nvPr>
        </p:nvSpPr>
        <p:spPr>
          <a:xfrm>
            <a:off x="358775" y="2935288"/>
            <a:ext cx="8421688" cy="334962"/>
          </a:xfrm>
        </p:spPr>
        <p:txBody>
          <a:bodyPr/>
          <a:lstStyle>
            <a:lvl1pPr marL="0" indent="0">
              <a:lnSpc>
                <a:spcPct val="97000"/>
              </a:lnSpc>
              <a:buFont typeface="AU Passata" pitchFamily="34" charset="0"/>
              <a:buNone/>
              <a:defRPr sz="1200">
                <a:solidFill>
                  <a:schemeClr val="accent1"/>
                </a:solidFill>
              </a:defRPr>
            </a:lvl1pPr>
          </a:lstStyle>
          <a:p>
            <a:endParaRPr lang="da-DK"/>
          </a:p>
        </p:txBody>
      </p:sp>
    </p:spTree>
    <p:extLst>
      <p:ext uri="{BB962C8B-B14F-4D97-AF65-F5344CB8AC3E}">
        <p14:creationId xmlns:p14="http://schemas.microsoft.com/office/powerpoint/2010/main" val="363171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6"/>
          <p:cNvSpPr>
            <a:spLocks noGrp="1" noChangeArrowheads="1"/>
          </p:cNvSpPr>
          <p:nvPr>
            <p:ph type="sldNum" sz="quarter" idx="10"/>
          </p:nvPr>
        </p:nvSpPr>
        <p:spPr/>
        <p:txBody>
          <a:bodyPr/>
          <a:lstStyle>
            <a:lvl1pPr>
              <a:defRPr/>
            </a:lvl1pPr>
          </a:lstStyle>
          <a:p>
            <a:pPr>
              <a:defRPr/>
            </a:pPr>
            <a:fld id="{AD8C5104-093F-4272-B4BA-A6C5F76F733D}" type="slidenum">
              <a:rPr lang="da-DK"/>
              <a:pPr>
                <a:defRPr/>
              </a:pPr>
              <a:t>‹nr.›</a:t>
            </a:fld>
            <a:endParaRPr lang="da-DK"/>
          </a:p>
        </p:txBody>
      </p:sp>
    </p:spTree>
    <p:extLst>
      <p:ext uri="{BB962C8B-B14F-4D97-AF65-F5344CB8AC3E}">
        <p14:creationId xmlns:p14="http://schemas.microsoft.com/office/powerpoint/2010/main" val="255830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sldNum" sz="quarter" idx="10"/>
          </p:nvPr>
        </p:nvSpPr>
        <p:spPr/>
        <p:txBody>
          <a:bodyPr/>
          <a:lstStyle>
            <a:lvl1pPr>
              <a:defRPr/>
            </a:lvl1pPr>
          </a:lstStyle>
          <a:p>
            <a:pPr>
              <a:defRPr/>
            </a:pPr>
            <a:fld id="{10028E81-65B4-42B4-B92A-4F77F0762EB2}" type="slidenum">
              <a:rPr lang="da-DK"/>
              <a:pPr>
                <a:defRPr/>
              </a:pPr>
              <a:t>‹nr.›</a:t>
            </a:fld>
            <a:endParaRPr lang="da-DK"/>
          </a:p>
        </p:txBody>
      </p:sp>
    </p:spTree>
    <p:extLst>
      <p:ext uri="{BB962C8B-B14F-4D97-AF65-F5344CB8AC3E}">
        <p14:creationId xmlns:p14="http://schemas.microsoft.com/office/powerpoint/2010/main" val="690723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75438" y="1619250"/>
            <a:ext cx="2105025" cy="4554538"/>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358775" y="1619250"/>
            <a:ext cx="6164263" cy="4554538"/>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sldNum" sz="quarter" idx="10"/>
          </p:nvPr>
        </p:nvSpPr>
        <p:spPr/>
        <p:txBody>
          <a:bodyPr/>
          <a:lstStyle>
            <a:lvl1pPr>
              <a:defRPr/>
            </a:lvl1pPr>
          </a:lstStyle>
          <a:p>
            <a:pPr>
              <a:defRPr/>
            </a:pPr>
            <a:fld id="{F68A5E8F-A821-4941-B332-CF2BE9A54BD9}" type="slidenum">
              <a:rPr lang="da-DK"/>
              <a:pPr>
                <a:defRPr/>
              </a:pPr>
              <a:t>‹nr.›</a:t>
            </a:fld>
            <a:endParaRPr lang="da-DK"/>
          </a:p>
        </p:txBody>
      </p:sp>
    </p:spTree>
    <p:extLst>
      <p:ext uri="{BB962C8B-B14F-4D97-AF65-F5344CB8AC3E}">
        <p14:creationId xmlns:p14="http://schemas.microsoft.com/office/powerpoint/2010/main" val="1782462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358775" y="1619250"/>
            <a:ext cx="8421688" cy="4554538"/>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Rectangle 6"/>
          <p:cNvSpPr>
            <a:spLocks noGrp="1" noChangeArrowheads="1"/>
          </p:cNvSpPr>
          <p:nvPr>
            <p:ph type="sldNum" sz="quarter" idx="10"/>
          </p:nvPr>
        </p:nvSpPr>
        <p:spPr/>
        <p:txBody>
          <a:bodyPr/>
          <a:lstStyle>
            <a:lvl1pPr>
              <a:defRPr/>
            </a:lvl1pPr>
          </a:lstStyle>
          <a:p>
            <a:pPr>
              <a:defRPr/>
            </a:pPr>
            <a:fld id="{96680EE5-DCF5-4552-96E3-CF0C1F70348B}" type="slidenum">
              <a:rPr lang="da-DK"/>
              <a:pPr>
                <a:defRPr/>
              </a:pPr>
              <a:t>‹nr.›</a:t>
            </a:fld>
            <a:endParaRPr lang="da-DK"/>
          </a:p>
        </p:txBody>
      </p:sp>
    </p:spTree>
    <p:extLst>
      <p:ext uri="{BB962C8B-B14F-4D97-AF65-F5344CB8AC3E}">
        <p14:creationId xmlns:p14="http://schemas.microsoft.com/office/powerpoint/2010/main" val="2121299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en-GB"/>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en-GB"/>
          </a:p>
        </p:txBody>
      </p:sp>
      <p:sp>
        <p:nvSpPr>
          <p:cNvPr id="4" name="Pladsholder til dato 3"/>
          <p:cNvSpPr>
            <a:spLocks noGrp="1"/>
          </p:cNvSpPr>
          <p:nvPr>
            <p:ph type="dt" sz="half" idx="10"/>
          </p:nvPr>
        </p:nvSpPr>
        <p:spPr/>
        <p:txBody>
          <a:bodyPr/>
          <a:lstStyle/>
          <a:p>
            <a:fld id="{32F5DF81-44B1-407F-B066-34E53EC82389}" type="datetimeFigureOut">
              <a:rPr lang="en-GB" smtClean="0"/>
              <a:t>09/07/2015</a:t>
            </a:fld>
            <a:endParaRPr lang="en-GB"/>
          </a:p>
        </p:txBody>
      </p:sp>
      <p:sp>
        <p:nvSpPr>
          <p:cNvPr id="5" name="Pladsholder til sidefod 4"/>
          <p:cNvSpPr>
            <a:spLocks noGrp="1"/>
          </p:cNvSpPr>
          <p:nvPr>
            <p:ph type="ftr" sz="quarter" idx="11"/>
          </p:nvPr>
        </p:nvSpPr>
        <p:spPr/>
        <p:txBody>
          <a:bodyPr/>
          <a:lstStyle/>
          <a:p>
            <a:endParaRPr lang="en-GB"/>
          </a:p>
        </p:txBody>
      </p:sp>
      <p:sp>
        <p:nvSpPr>
          <p:cNvPr id="6" name="Pladsholder til diasnummer 5"/>
          <p:cNvSpPr>
            <a:spLocks noGrp="1"/>
          </p:cNvSpPr>
          <p:nvPr>
            <p:ph type="sldNum" sz="quarter" idx="12"/>
          </p:nvPr>
        </p:nvSpPr>
        <p:spPr/>
        <p:txBody>
          <a:bodyPr/>
          <a:lstStyle/>
          <a:p>
            <a:fld id="{DC82BAB0-8018-4D8B-A8B6-A00A7427263E}" type="slidenum">
              <a:rPr lang="en-GB" smtClean="0"/>
              <a:t>‹nr.›</a:t>
            </a:fld>
            <a:endParaRPr lang="en-GB"/>
          </a:p>
        </p:txBody>
      </p:sp>
    </p:spTree>
    <p:extLst>
      <p:ext uri="{BB962C8B-B14F-4D97-AF65-F5344CB8AC3E}">
        <p14:creationId xmlns:p14="http://schemas.microsoft.com/office/powerpoint/2010/main" val="3772730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GB"/>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Pladsholder til dato 3"/>
          <p:cNvSpPr>
            <a:spLocks noGrp="1"/>
          </p:cNvSpPr>
          <p:nvPr>
            <p:ph type="dt" sz="half" idx="10"/>
          </p:nvPr>
        </p:nvSpPr>
        <p:spPr/>
        <p:txBody>
          <a:bodyPr/>
          <a:lstStyle/>
          <a:p>
            <a:fld id="{32F5DF81-44B1-407F-B066-34E53EC82389}" type="datetimeFigureOut">
              <a:rPr lang="en-GB" smtClean="0"/>
              <a:t>09/07/2015</a:t>
            </a:fld>
            <a:endParaRPr lang="en-GB"/>
          </a:p>
        </p:txBody>
      </p:sp>
      <p:sp>
        <p:nvSpPr>
          <p:cNvPr id="5" name="Pladsholder til sidefod 4"/>
          <p:cNvSpPr>
            <a:spLocks noGrp="1"/>
          </p:cNvSpPr>
          <p:nvPr>
            <p:ph type="ftr" sz="quarter" idx="11"/>
          </p:nvPr>
        </p:nvSpPr>
        <p:spPr/>
        <p:txBody>
          <a:bodyPr/>
          <a:lstStyle/>
          <a:p>
            <a:endParaRPr lang="en-GB"/>
          </a:p>
        </p:txBody>
      </p:sp>
      <p:sp>
        <p:nvSpPr>
          <p:cNvPr id="6" name="Pladsholder til diasnummer 5"/>
          <p:cNvSpPr>
            <a:spLocks noGrp="1"/>
          </p:cNvSpPr>
          <p:nvPr>
            <p:ph type="sldNum" sz="quarter" idx="12"/>
          </p:nvPr>
        </p:nvSpPr>
        <p:spPr/>
        <p:txBody>
          <a:bodyPr/>
          <a:lstStyle/>
          <a:p>
            <a:fld id="{DC82BAB0-8018-4D8B-A8B6-A00A7427263E}" type="slidenum">
              <a:rPr lang="en-GB" smtClean="0"/>
              <a:t>‹nr.›</a:t>
            </a:fld>
            <a:endParaRPr lang="en-GB"/>
          </a:p>
        </p:txBody>
      </p:sp>
    </p:spTree>
    <p:extLst>
      <p:ext uri="{BB962C8B-B14F-4D97-AF65-F5344CB8AC3E}">
        <p14:creationId xmlns:p14="http://schemas.microsoft.com/office/powerpoint/2010/main" val="628271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en-GB"/>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32F5DF81-44B1-407F-B066-34E53EC82389}" type="datetimeFigureOut">
              <a:rPr lang="en-GB" smtClean="0"/>
              <a:t>09/07/2015</a:t>
            </a:fld>
            <a:endParaRPr lang="en-GB"/>
          </a:p>
        </p:txBody>
      </p:sp>
      <p:sp>
        <p:nvSpPr>
          <p:cNvPr id="5" name="Pladsholder til sidefod 4"/>
          <p:cNvSpPr>
            <a:spLocks noGrp="1"/>
          </p:cNvSpPr>
          <p:nvPr>
            <p:ph type="ftr" sz="quarter" idx="11"/>
          </p:nvPr>
        </p:nvSpPr>
        <p:spPr/>
        <p:txBody>
          <a:bodyPr/>
          <a:lstStyle/>
          <a:p>
            <a:endParaRPr lang="en-GB"/>
          </a:p>
        </p:txBody>
      </p:sp>
      <p:sp>
        <p:nvSpPr>
          <p:cNvPr id="6" name="Pladsholder til diasnummer 5"/>
          <p:cNvSpPr>
            <a:spLocks noGrp="1"/>
          </p:cNvSpPr>
          <p:nvPr>
            <p:ph type="sldNum" sz="quarter" idx="12"/>
          </p:nvPr>
        </p:nvSpPr>
        <p:spPr/>
        <p:txBody>
          <a:bodyPr/>
          <a:lstStyle/>
          <a:p>
            <a:fld id="{DC82BAB0-8018-4D8B-A8B6-A00A7427263E}" type="slidenum">
              <a:rPr lang="en-GB" smtClean="0"/>
              <a:t>‹nr.›</a:t>
            </a:fld>
            <a:endParaRPr lang="en-GB"/>
          </a:p>
        </p:txBody>
      </p:sp>
    </p:spTree>
    <p:extLst>
      <p:ext uri="{BB962C8B-B14F-4D97-AF65-F5344CB8AC3E}">
        <p14:creationId xmlns:p14="http://schemas.microsoft.com/office/powerpoint/2010/main" val="2730320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GB"/>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5" name="Pladsholder til dato 4"/>
          <p:cNvSpPr>
            <a:spLocks noGrp="1"/>
          </p:cNvSpPr>
          <p:nvPr>
            <p:ph type="dt" sz="half" idx="10"/>
          </p:nvPr>
        </p:nvSpPr>
        <p:spPr/>
        <p:txBody>
          <a:bodyPr/>
          <a:lstStyle/>
          <a:p>
            <a:fld id="{32F5DF81-44B1-407F-B066-34E53EC82389}" type="datetimeFigureOut">
              <a:rPr lang="en-GB" smtClean="0"/>
              <a:t>09/07/2015</a:t>
            </a:fld>
            <a:endParaRPr lang="en-GB"/>
          </a:p>
        </p:txBody>
      </p:sp>
      <p:sp>
        <p:nvSpPr>
          <p:cNvPr id="6" name="Pladsholder til sidefod 5"/>
          <p:cNvSpPr>
            <a:spLocks noGrp="1"/>
          </p:cNvSpPr>
          <p:nvPr>
            <p:ph type="ftr" sz="quarter" idx="11"/>
          </p:nvPr>
        </p:nvSpPr>
        <p:spPr/>
        <p:txBody>
          <a:bodyPr/>
          <a:lstStyle/>
          <a:p>
            <a:endParaRPr lang="en-GB"/>
          </a:p>
        </p:txBody>
      </p:sp>
      <p:sp>
        <p:nvSpPr>
          <p:cNvPr id="7" name="Pladsholder til diasnummer 6"/>
          <p:cNvSpPr>
            <a:spLocks noGrp="1"/>
          </p:cNvSpPr>
          <p:nvPr>
            <p:ph type="sldNum" sz="quarter" idx="12"/>
          </p:nvPr>
        </p:nvSpPr>
        <p:spPr/>
        <p:txBody>
          <a:bodyPr/>
          <a:lstStyle/>
          <a:p>
            <a:fld id="{DC82BAB0-8018-4D8B-A8B6-A00A7427263E}" type="slidenum">
              <a:rPr lang="en-GB" smtClean="0"/>
              <a:t>‹nr.›</a:t>
            </a:fld>
            <a:endParaRPr lang="en-GB"/>
          </a:p>
        </p:txBody>
      </p:sp>
    </p:spTree>
    <p:extLst>
      <p:ext uri="{BB962C8B-B14F-4D97-AF65-F5344CB8AC3E}">
        <p14:creationId xmlns:p14="http://schemas.microsoft.com/office/powerpoint/2010/main" val="983799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en-GB"/>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7" name="Pladsholder til dato 6"/>
          <p:cNvSpPr>
            <a:spLocks noGrp="1"/>
          </p:cNvSpPr>
          <p:nvPr>
            <p:ph type="dt" sz="half" idx="10"/>
          </p:nvPr>
        </p:nvSpPr>
        <p:spPr/>
        <p:txBody>
          <a:bodyPr/>
          <a:lstStyle/>
          <a:p>
            <a:fld id="{32F5DF81-44B1-407F-B066-34E53EC82389}" type="datetimeFigureOut">
              <a:rPr lang="en-GB" smtClean="0"/>
              <a:t>09/07/2015</a:t>
            </a:fld>
            <a:endParaRPr lang="en-GB"/>
          </a:p>
        </p:txBody>
      </p:sp>
      <p:sp>
        <p:nvSpPr>
          <p:cNvPr id="8" name="Pladsholder til sidefod 7"/>
          <p:cNvSpPr>
            <a:spLocks noGrp="1"/>
          </p:cNvSpPr>
          <p:nvPr>
            <p:ph type="ftr" sz="quarter" idx="11"/>
          </p:nvPr>
        </p:nvSpPr>
        <p:spPr/>
        <p:txBody>
          <a:bodyPr/>
          <a:lstStyle/>
          <a:p>
            <a:endParaRPr lang="en-GB"/>
          </a:p>
        </p:txBody>
      </p:sp>
      <p:sp>
        <p:nvSpPr>
          <p:cNvPr id="9" name="Pladsholder til diasnummer 8"/>
          <p:cNvSpPr>
            <a:spLocks noGrp="1"/>
          </p:cNvSpPr>
          <p:nvPr>
            <p:ph type="sldNum" sz="quarter" idx="12"/>
          </p:nvPr>
        </p:nvSpPr>
        <p:spPr/>
        <p:txBody>
          <a:bodyPr/>
          <a:lstStyle/>
          <a:p>
            <a:fld id="{DC82BAB0-8018-4D8B-A8B6-A00A7427263E}" type="slidenum">
              <a:rPr lang="en-GB" smtClean="0"/>
              <a:t>‹nr.›</a:t>
            </a:fld>
            <a:endParaRPr lang="en-GB"/>
          </a:p>
        </p:txBody>
      </p:sp>
    </p:spTree>
    <p:extLst>
      <p:ext uri="{BB962C8B-B14F-4D97-AF65-F5344CB8AC3E}">
        <p14:creationId xmlns:p14="http://schemas.microsoft.com/office/powerpoint/2010/main" val="3604630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GB"/>
          </a:p>
        </p:txBody>
      </p:sp>
      <p:sp>
        <p:nvSpPr>
          <p:cNvPr id="3" name="Pladsholder til dato 2"/>
          <p:cNvSpPr>
            <a:spLocks noGrp="1"/>
          </p:cNvSpPr>
          <p:nvPr>
            <p:ph type="dt" sz="half" idx="10"/>
          </p:nvPr>
        </p:nvSpPr>
        <p:spPr/>
        <p:txBody>
          <a:bodyPr/>
          <a:lstStyle/>
          <a:p>
            <a:fld id="{32F5DF81-44B1-407F-B066-34E53EC82389}" type="datetimeFigureOut">
              <a:rPr lang="en-GB" smtClean="0"/>
              <a:t>09/07/2015</a:t>
            </a:fld>
            <a:endParaRPr lang="en-GB"/>
          </a:p>
        </p:txBody>
      </p:sp>
      <p:sp>
        <p:nvSpPr>
          <p:cNvPr id="4" name="Pladsholder til sidefod 3"/>
          <p:cNvSpPr>
            <a:spLocks noGrp="1"/>
          </p:cNvSpPr>
          <p:nvPr>
            <p:ph type="ftr" sz="quarter" idx="11"/>
          </p:nvPr>
        </p:nvSpPr>
        <p:spPr/>
        <p:txBody>
          <a:bodyPr/>
          <a:lstStyle/>
          <a:p>
            <a:endParaRPr lang="en-GB"/>
          </a:p>
        </p:txBody>
      </p:sp>
      <p:sp>
        <p:nvSpPr>
          <p:cNvPr id="5" name="Pladsholder til diasnummer 4"/>
          <p:cNvSpPr>
            <a:spLocks noGrp="1"/>
          </p:cNvSpPr>
          <p:nvPr>
            <p:ph type="sldNum" sz="quarter" idx="12"/>
          </p:nvPr>
        </p:nvSpPr>
        <p:spPr/>
        <p:txBody>
          <a:bodyPr/>
          <a:lstStyle/>
          <a:p>
            <a:fld id="{DC82BAB0-8018-4D8B-A8B6-A00A7427263E}" type="slidenum">
              <a:rPr lang="en-GB" smtClean="0"/>
              <a:t>‹nr.›</a:t>
            </a:fld>
            <a:endParaRPr lang="en-GB"/>
          </a:p>
        </p:txBody>
      </p:sp>
    </p:spTree>
    <p:extLst>
      <p:ext uri="{BB962C8B-B14F-4D97-AF65-F5344CB8AC3E}">
        <p14:creationId xmlns:p14="http://schemas.microsoft.com/office/powerpoint/2010/main" val="314215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sldNum" sz="quarter" idx="10"/>
          </p:nvPr>
        </p:nvSpPr>
        <p:spPr>
          <a:ln/>
        </p:spPr>
        <p:txBody>
          <a:bodyPr/>
          <a:lstStyle>
            <a:lvl1pPr>
              <a:defRPr/>
            </a:lvl1pPr>
          </a:lstStyle>
          <a:p>
            <a:pPr>
              <a:defRPr/>
            </a:pPr>
            <a:r>
              <a:rPr lang="da-DK"/>
              <a:t>1</a:t>
            </a:r>
          </a:p>
        </p:txBody>
      </p:sp>
    </p:spTree>
    <p:extLst>
      <p:ext uri="{BB962C8B-B14F-4D97-AF65-F5344CB8AC3E}">
        <p14:creationId xmlns:p14="http://schemas.microsoft.com/office/powerpoint/2010/main" val="24411107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2F5DF81-44B1-407F-B066-34E53EC82389}" type="datetimeFigureOut">
              <a:rPr lang="en-GB" smtClean="0"/>
              <a:t>09/07/2015</a:t>
            </a:fld>
            <a:endParaRPr lang="en-GB"/>
          </a:p>
        </p:txBody>
      </p:sp>
      <p:sp>
        <p:nvSpPr>
          <p:cNvPr id="3" name="Pladsholder til sidefod 2"/>
          <p:cNvSpPr>
            <a:spLocks noGrp="1"/>
          </p:cNvSpPr>
          <p:nvPr>
            <p:ph type="ftr" sz="quarter" idx="11"/>
          </p:nvPr>
        </p:nvSpPr>
        <p:spPr/>
        <p:txBody>
          <a:bodyPr/>
          <a:lstStyle/>
          <a:p>
            <a:endParaRPr lang="en-GB"/>
          </a:p>
        </p:txBody>
      </p:sp>
      <p:sp>
        <p:nvSpPr>
          <p:cNvPr id="4" name="Pladsholder til diasnummer 3"/>
          <p:cNvSpPr>
            <a:spLocks noGrp="1"/>
          </p:cNvSpPr>
          <p:nvPr>
            <p:ph type="sldNum" sz="quarter" idx="12"/>
          </p:nvPr>
        </p:nvSpPr>
        <p:spPr/>
        <p:txBody>
          <a:bodyPr/>
          <a:lstStyle/>
          <a:p>
            <a:fld id="{DC82BAB0-8018-4D8B-A8B6-A00A7427263E}" type="slidenum">
              <a:rPr lang="en-GB" smtClean="0"/>
              <a:t>‹nr.›</a:t>
            </a:fld>
            <a:endParaRPr lang="en-GB"/>
          </a:p>
        </p:txBody>
      </p:sp>
    </p:spTree>
    <p:extLst>
      <p:ext uri="{BB962C8B-B14F-4D97-AF65-F5344CB8AC3E}">
        <p14:creationId xmlns:p14="http://schemas.microsoft.com/office/powerpoint/2010/main" val="1885027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en-GB"/>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32F5DF81-44B1-407F-B066-34E53EC82389}" type="datetimeFigureOut">
              <a:rPr lang="en-GB" smtClean="0"/>
              <a:t>09/07/2015</a:t>
            </a:fld>
            <a:endParaRPr lang="en-GB"/>
          </a:p>
        </p:txBody>
      </p:sp>
      <p:sp>
        <p:nvSpPr>
          <p:cNvPr id="6" name="Pladsholder til sidefod 5"/>
          <p:cNvSpPr>
            <a:spLocks noGrp="1"/>
          </p:cNvSpPr>
          <p:nvPr>
            <p:ph type="ftr" sz="quarter" idx="11"/>
          </p:nvPr>
        </p:nvSpPr>
        <p:spPr/>
        <p:txBody>
          <a:bodyPr/>
          <a:lstStyle/>
          <a:p>
            <a:endParaRPr lang="en-GB"/>
          </a:p>
        </p:txBody>
      </p:sp>
      <p:sp>
        <p:nvSpPr>
          <p:cNvPr id="7" name="Pladsholder til diasnummer 6"/>
          <p:cNvSpPr>
            <a:spLocks noGrp="1"/>
          </p:cNvSpPr>
          <p:nvPr>
            <p:ph type="sldNum" sz="quarter" idx="12"/>
          </p:nvPr>
        </p:nvSpPr>
        <p:spPr/>
        <p:txBody>
          <a:bodyPr/>
          <a:lstStyle/>
          <a:p>
            <a:fld id="{DC82BAB0-8018-4D8B-A8B6-A00A7427263E}" type="slidenum">
              <a:rPr lang="en-GB" smtClean="0"/>
              <a:t>‹nr.›</a:t>
            </a:fld>
            <a:endParaRPr lang="en-GB"/>
          </a:p>
        </p:txBody>
      </p:sp>
    </p:spTree>
    <p:extLst>
      <p:ext uri="{BB962C8B-B14F-4D97-AF65-F5344CB8AC3E}">
        <p14:creationId xmlns:p14="http://schemas.microsoft.com/office/powerpoint/2010/main" val="2916532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en-GB"/>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32F5DF81-44B1-407F-B066-34E53EC82389}" type="datetimeFigureOut">
              <a:rPr lang="en-GB" smtClean="0"/>
              <a:t>09/07/2015</a:t>
            </a:fld>
            <a:endParaRPr lang="en-GB"/>
          </a:p>
        </p:txBody>
      </p:sp>
      <p:sp>
        <p:nvSpPr>
          <p:cNvPr id="6" name="Pladsholder til sidefod 5"/>
          <p:cNvSpPr>
            <a:spLocks noGrp="1"/>
          </p:cNvSpPr>
          <p:nvPr>
            <p:ph type="ftr" sz="quarter" idx="11"/>
          </p:nvPr>
        </p:nvSpPr>
        <p:spPr/>
        <p:txBody>
          <a:bodyPr/>
          <a:lstStyle/>
          <a:p>
            <a:endParaRPr lang="en-GB"/>
          </a:p>
        </p:txBody>
      </p:sp>
      <p:sp>
        <p:nvSpPr>
          <p:cNvPr id="7" name="Pladsholder til diasnummer 6"/>
          <p:cNvSpPr>
            <a:spLocks noGrp="1"/>
          </p:cNvSpPr>
          <p:nvPr>
            <p:ph type="sldNum" sz="quarter" idx="12"/>
          </p:nvPr>
        </p:nvSpPr>
        <p:spPr/>
        <p:txBody>
          <a:bodyPr/>
          <a:lstStyle/>
          <a:p>
            <a:fld id="{DC82BAB0-8018-4D8B-A8B6-A00A7427263E}" type="slidenum">
              <a:rPr lang="en-GB" smtClean="0"/>
              <a:t>‹nr.›</a:t>
            </a:fld>
            <a:endParaRPr lang="en-GB"/>
          </a:p>
        </p:txBody>
      </p:sp>
    </p:spTree>
    <p:extLst>
      <p:ext uri="{BB962C8B-B14F-4D97-AF65-F5344CB8AC3E}">
        <p14:creationId xmlns:p14="http://schemas.microsoft.com/office/powerpoint/2010/main" val="4219399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GB"/>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Pladsholder til dato 3"/>
          <p:cNvSpPr>
            <a:spLocks noGrp="1"/>
          </p:cNvSpPr>
          <p:nvPr>
            <p:ph type="dt" sz="half" idx="10"/>
          </p:nvPr>
        </p:nvSpPr>
        <p:spPr/>
        <p:txBody>
          <a:bodyPr/>
          <a:lstStyle/>
          <a:p>
            <a:fld id="{32F5DF81-44B1-407F-B066-34E53EC82389}" type="datetimeFigureOut">
              <a:rPr lang="en-GB" smtClean="0"/>
              <a:t>09/07/2015</a:t>
            </a:fld>
            <a:endParaRPr lang="en-GB"/>
          </a:p>
        </p:txBody>
      </p:sp>
      <p:sp>
        <p:nvSpPr>
          <p:cNvPr id="5" name="Pladsholder til sidefod 4"/>
          <p:cNvSpPr>
            <a:spLocks noGrp="1"/>
          </p:cNvSpPr>
          <p:nvPr>
            <p:ph type="ftr" sz="quarter" idx="11"/>
          </p:nvPr>
        </p:nvSpPr>
        <p:spPr/>
        <p:txBody>
          <a:bodyPr/>
          <a:lstStyle/>
          <a:p>
            <a:endParaRPr lang="en-GB"/>
          </a:p>
        </p:txBody>
      </p:sp>
      <p:sp>
        <p:nvSpPr>
          <p:cNvPr id="6" name="Pladsholder til diasnummer 5"/>
          <p:cNvSpPr>
            <a:spLocks noGrp="1"/>
          </p:cNvSpPr>
          <p:nvPr>
            <p:ph type="sldNum" sz="quarter" idx="12"/>
          </p:nvPr>
        </p:nvSpPr>
        <p:spPr/>
        <p:txBody>
          <a:bodyPr/>
          <a:lstStyle/>
          <a:p>
            <a:fld id="{DC82BAB0-8018-4D8B-A8B6-A00A7427263E}" type="slidenum">
              <a:rPr lang="en-GB" smtClean="0"/>
              <a:t>‹nr.›</a:t>
            </a:fld>
            <a:endParaRPr lang="en-GB"/>
          </a:p>
        </p:txBody>
      </p:sp>
    </p:spTree>
    <p:extLst>
      <p:ext uri="{BB962C8B-B14F-4D97-AF65-F5344CB8AC3E}">
        <p14:creationId xmlns:p14="http://schemas.microsoft.com/office/powerpoint/2010/main" val="3849180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en-GB"/>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Pladsholder til dato 3"/>
          <p:cNvSpPr>
            <a:spLocks noGrp="1"/>
          </p:cNvSpPr>
          <p:nvPr>
            <p:ph type="dt" sz="half" idx="10"/>
          </p:nvPr>
        </p:nvSpPr>
        <p:spPr/>
        <p:txBody>
          <a:bodyPr/>
          <a:lstStyle/>
          <a:p>
            <a:fld id="{32F5DF81-44B1-407F-B066-34E53EC82389}" type="datetimeFigureOut">
              <a:rPr lang="en-GB" smtClean="0"/>
              <a:t>09/07/2015</a:t>
            </a:fld>
            <a:endParaRPr lang="en-GB"/>
          </a:p>
        </p:txBody>
      </p:sp>
      <p:sp>
        <p:nvSpPr>
          <p:cNvPr id="5" name="Pladsholder til sidefod 4"/>
          <p:cNvSpPr>
            <a:spLocks noGrp="1"/>
          </p:cNvSpPr>
          <p:nvPr>
            <p:ph type="ftr" sz="quarter" idx="11"/>
          </p:nvPr>
        </p:nvSpPr>
        <p:spPr/>
        <p:txBody>
          <a:bodyPr/>
          <a:lstStyle/>
          <a:p>
            <a:endParaRPr lang="en-GB"/>
          </a:p>
        </p:txBody>
      </p:sp>
      <p:sp>
        <p:nvSpPr>
          <p:cNvPr id="6" name="Pladsholder til diasnummer 5"/>
          <p:cNvSpPr>
            <a:spLocks noGrp="1"/>
          </p:cNvSpPr>
          <p:nvPr>
            <p:ph type="sldNum" sz="quarter" idx="12"/>
          </p:nvPr>
        </p:nvSpPr>
        <p:spPr/>
        <p:txBody>
          <a:bodyPr/>
          <a:lstStyle/>
          <a:p>
            <a:fld id="{DC82BAB0-8018-4D8B-A8B6-A00A7427263E}" type="slidenum">
              <a:rPr lang="en-GB" smtClean="0"/>
              <a:t>‹nr.›</a:t>
            </a:fld>
            <a:endParaRPr lang="en-GB"/>
          </a:p>
        </p:txBody>
      </p:sp>
    </p:spTree>
    <p:extLst>
      <p:ext uri="{BB962C8B-B14F-4D97-AF65-F5344CB8AC3E}">
        <p14:creationId xmlns:p14="http://schemas.microsoft.com/office/powerpoint/2010/main" val="1857230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GB"/>
          </a:p>
        </p:txBody>
      </p:sp>
      <p:sp>
        <p:nvSpPr>
          <p:cNvPr id="3" name="Pladsholder til diasnummer 2"/>
          <p:cNvSpPr>
            <a:spLocks noGrp="1"/>
          </p:cNvSpPr>
          <p:nvPr>
            <p:ph type="sldNum" sz="quarter" idx="10"/>
          </p:nvPr>
        </p:nvSpPr>
        <p:spPr/>
        <p:txBody>
          <a:bodyPr/>
          <a:lstStyle/>
          <a:p>
            <a:pPr>
              <a:defRPr/>
            </a:pPr>
            <a:r>
              <a:rPr lang="da-DK" smtClean="0"/>
              <a:t>1</a:t>
            </a:r>
            <a:endParaRPr lang="da-DK"/>
          </a:p>
        </p:txBody>
      </p:sp>
    </p:spTree>
    <p:extLst>
      <p:ext uri="{BB962C8B-B14F-4D97-AF65-F5344CB8AC3E}">
        <p14:creationId xmlns:p14="http://schemas.microsoft.com/office/powerpoint/2010/main" val="24857256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6"/>
          <p:cNvSpPr>
            <a:spLocks noGrp="1" noChangeArrowheads="1"/>
          </p:cNvSpPr>
          <p:nvPr>
            <p:ph type="sldNum" sz="quarter" idx="10"/>
          </p:nvPr>
        </p:nvSpPr>
        <p:spPr/>
        <p:txBody>
          <a:bodyPr/>
          <a:lstStyle>
            <a:lvl1pPr>
              <a:defRPr/>
            </a:lvl1pPr>
          </a:lstStyle>
          <a:p>
            <a:pPr>
              <a:defRPr/>
            </a:pPr>
            <a:fld id="{15CF8C7D-62A2-4E70-937C-4F2BB209DDD5}" type="slidenum">
              <a:rPr lang="da-DK"/>
              <a:pPr>
                <a:defRPr/>
              </a:pPr>
              <a:t>‹nr.›</a:t>
            </a:fld>
            <a:endParaRPr lang="da-DK"/>
          </a:p>
        </p:txBody>
      </p:sp>
    </p:spTree>
    <p:extLst>
      <p:ext uri="{BB962C8B-B14F-4D97-AF65-F5344CB8AC3E}">
        <p14:creationId xmlns:p14="http://schemas.microsoft.com/office/powerpoint/2010/main" val="360240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358775" y="2935288"/>
            <a:ext cx="4133850"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5025" y="2935288"/>
            <a:ext cx="4135438"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6"/>
          <p:cNvSpPr>
            <a:spLocks noGrp="1" noChangeArrowheads="1"/>
          </p:cNvSpPr>
          <p:nvPr>
            <p:ph type="sldNum" sz="quarter" idx="10"/>
          </p:nvPr>
        </p:nvSpPr>
        <p:spPr/>
        <p:txBody>
          <a:bodyPr/>
          <a:lstStyle>
            <a:lvl1pPr>
              <a:defRPr/>
            </a:lvl1pPr>
          </a:lstStyle>
          <a:p>
            <a:pPr>
              <a:defRPr/>
            </a:pPr>
            <a:fld id="{B2FC7D81-5C22-428E-A5F1-EE6C426DF127}" type="slidenum">
              <a:rPr lang="da-DK"/>
              <a:pPr>
                <a:defRPr/>
              </a:pPr>
              <a:t>‹nr.›</a:t>
            </a:fld>
            <a:endParaRPr lang="da-DK"/>
          </a:p>
        </p:txBody>
      </p:sp>
    </p:spTree>
    <p:extLst>
      <p:ext uri="{BB962C8B-B14F-4D97-AF65-F5344CB8AC3E}">
        <p14:creationId xmlns:p14="http://schemas.microsoft.com/office/powerpoint/2010/main" val="115947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0" y="844653"/>
            <a:ext cx="8229600" cy="1143000"/>
          </a:xfrm>
        </p:spPr>
        <p:txBody>
          <a:bodyPr/>
          <a:lstStyle>
            <a:lvl1pPr>
              <a:defRPr/>
            </a:lvl1pPr>
          </a:lstStyle>
          <a:p>
            <a:r>
              <a:rPr lang="da-DK" smtClean="0"/>
              <a:t>Klik for at redigere titeltypografi i masteren</a:t>
            </a:r>
            <a:endParaRPr lang="da-DK" dirty="0"/>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6"/>
          <p:cNvSpPr>
            <a:spLocks noGrp="1" noChangeArrowheads="1"/>
          </p:cNvSpPr>
          <p:nvPr>
            <p:ph type="sldNum" sz="quarter" idx="10"/>
          </p:nvPr>
        </p:nvSpPr>
        <p:spPr/>
        <p:txBody>
          <a:bodyPr/>
          <a:lstStyle>
            <a:lvl1pPr>
              <a:defRPr/>
            </a:lvl1pPr>
          </a:lstStyle>
          <a:p>
            <a:pPr>
              <a:defRPr/>
            </a:pPr>
            <a:fld id="{42D95993-0E7A-4E03-8FA5-5228E445776F}" type="slidenum">
              <a:rPr lang="da-DK"/>
              <a:pPr>
                <a:defRPr/>
              </a:pPr>
              <a:t>‹nr.›</a:t>
            </a:fld>
            <a:endParaRPr lang="da-DK"/>
          </a:p>
        </p:txBody>
      </p:sp>
    </p:spTree>
    <p:extLst>
      <p:ext uri="{BB962C8B-B14F-4D97-AF65-F5344CB8AC3E}">
        <p14:creationId xmlns:p14="http://schemas.microsoft.com/office/powerpoint/2010/main" val="164986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6"/>
          <p:cNvSpPr>
            <a:spLocks noGrp="1" noChangeArrowheads="1"/>
          </p:cNvSpPr>
          <p:nvPr>
            <p:ph type="sldNum" sz="quarter" idx="10"/>
          </p:nvPr>
        </p:nvSpPr>
        <p:spPr/>
        <p:txBody>
          <a:bodyPr/>
          <a:lstStyle>
            <a:lvl1pPr>
              <a:defRPr/>
            </a:lvl1pPr>
          </a:lstStyle>
          <a:p>
            <a:pPr>
              <a:defRPr/>
            </a:pPr>
            <a:fld id="{58E20C11-ECDE-4242-85F7-952E155EA2F2}" type="slidenum">
              <a:rPr lang="da-DK"/>
              <a:pPr>
                <a:defRPr/>
              </a:pPr>
              <a:t>‹nr.›</a:t>
            </a:fld>
            <a:endParaRPr lang="da-DK"/>
          </a:p>
        </p:txBody>
      </p:sp>
    </p:spTree>
    <p:extLst>
      <p:ext uri="{BB962C8B-B14F-4D97-AF65-F5344CB8AC3E}">
        <p14:creationId xmlns:p14="http://schemas.microsoft.com/office/powerpoint/2010/main" val="330770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6A587D46-78F0-454D-8D85-4817AFD2CDF1}" type="slidenum">
              <a:rPr lang="da-DK"/>
              <a:pPr>
                <a:defRPr/>
              </a:pPr>
              <a:t>‹nr.›</a:t>
            </a:fld>
            <a:endParaRPr lang="da-DK"/>
          </a:p>
        </p:txBody>
      </p:sp>
    </p:spTree>
    <p:extLst>
      <p:ext uri="{BB962C8B-B14F-4D97-AF65-F5344CB8AC3E}">
        <p14:creationId xmlns:p14="http://schemas.microsoft.com/office/powerpoint/2010/main" val="221234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6"/>
          <p:cNvSpPr>
            <a:spLocks noGrp="1" noChangeArrowheads="1"/>
          </p:cNvSpPr>
          <p:nvPr>
            <p:ph type="sldNum" sz="quarter" idx="10"/>
          </p:nvPr>
        </p:nvSpPr>
        <p:spPr/>
        <p:txBody>
          <a:bodyPr/>
          <a:lstStyle>
            <a:lvl1pPr>
              <a:defRPr/>
            </a:lvl1pPr>
          </a:lstStyle>
          <a:p>
            <a:pPr>
              <a:defRPr/>
            </a:pPr>
            <a:fld id="{5C8679DC-1FF6-4FF3-A3A0-CDFB6344E112}" type="slidenum">
              <a:rPr lang="da-DK"/>
              <a:pPr>
                <a:defRPr/>
              </a:pPr>
              <a:t>‹nr.›</a:t>
            </a:fld>
            <a:endParaRPr lang="da-DK"/>
          </a:p>
        </p:txBody>
      </p:sp>
    </p:spTree>
    <p:extLst>
      <p:ext uri="{BB962C8B-B14F-4D97-AF65-F5344CB8AC3E}">
        <p14:creationId xmlns:p14="http://schemas.microsoft.com/office/powerpoint/2010/main" val="247629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19250"/>
            <a:ext cx="842168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da-DK" altLang="da-DK" smtClean="0"/>
          </a:p>
        </p:txBody>
      </p:sp>
      <p:sp>
        <p:nvSpPr>
          <p:cNvPr id="1027" name="Rectangle 3"/>
          <p:cNvSpPr>
            <a:spLocks noGrp="1" noChangeArrowheads="1"/>
          </p:cNvSpPr>
          <p:nvPr>
            <p:ph type="body" idx="1"/>
          </p:nvPr>
        </p:nvSpPr>
        <p:spPr bwMode="auto">
          <a:xfrm>
            <a:off x="358775" y="2935288"/>
            <a:ext cx="842168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da-DK" smtClean="0"/>
              <a:t>Click to edit Master text styles</a:t>
            </a:r>
          </a:p>
          <a:p>
            <a:pPr lvl="1"/>
            <a:r>
              <a:rPr lang="da-DK" altLang="da-DK" smtClean="0"/>
              <a:t>Second level</a:t>
            </a:r>
          </a:p>
          <a:p>
            <a:pPr lvl="2"/>
            <a:r>
              <a:rPr lang="da-DK" altLang="da-DK" smtClean="0"/>
              <a:t>Third level</a:t>
            </a:r>
          </a:p>
          <a:p>
            <a:pPr lvl="3"/>
            <a:r>
              <a:rPr lang="da-DK" altLang="da-DK" smtClean="0"/>
              <a:t>Fourth level</a:t>
            </a:r>
          </a:p>
          <a:p>
            <a:pPr lvl="4"/>
            <a:r>
              <a:rPr lang="da-DK" altLang="da-DK" smtClean="0"/>
              <a:t>Fifth level</a:t>
            </a:r>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2000"/>
              </a:lnSpc>
              <a:buFontTx/>
              <a:buNone/>
              <a:defRPr sz="900">
                <a:solidFill>
                  <a:schemeClr val="bg2"/>
                </a:solidFill>
              </a:defRPr>
            </a:lvl1pPr>
          </a:lstStyle>
          <a:p>
            <a:pPr>
              <a:defRPr/>
            </a:pPr>
            <a:r>
              <a:rPr lang="da-DK"/>
              <a:t>1</a:t>
            </a:r>
          </a:p>
        </p:txBody>
      </p:sp>
      <p:sp>
        <p:nvSpPr>
          <p:cNvPr id="1029" name="Rectangle 10"/>
          <p:cNvSpPr>
            <a:spLocks noChangeArrowheads="1"/>
          </p:cNvSpPr>
          <p:nvPr/>
        </p:nvSpPr>
        <p:spPr bwMode="auto">
          <a:xfrm>
            <a:off x="7556500" y="358775"/>
            <a:ext cx="1223963" cy="714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eaLnBrk="1" hangingPunct="1">
              <a:defRPr/>
            </a:pPr>
            <a:endParaRPr lang="da-DK" altLang="da-DK" smtClean="0"/>
          </a:p>
        </p:txBody>
      </p:sp>
      <p:sp>
        <p:nvSpPr>
          <p:cNvPr id="2" name="Rectangle 11"/>
          <p:cNvSpPr>
            <a:spLocks noChangeArrowheads="1"/>
          </p:cNvSpPr>
          <p:nvPr/>
        </p:nvSpPr>
        <p:spPr bwMode="auto">
          <a:xfrm>
            <a:off x="4749800" y="358775"/>
            <a:ext cx="2627313" cy="714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eaLnBrk="1" hangingPunct="1">
              <a:defRPr/>
            </a:pPr>
            <a:endParaRPr lang="da-DK" altLang="da-DK" smtClean="0"/>
          </a:p>
        </p:txBody>
      </p:sp>
      <p:grpSp>
        <p:nvGrpSpPr>
          <p:cNvPr id="1031" name="Group 21"/>
          <p:cNvGrpSpPr>
            <a:grpSpLocks noChangeAspect="1"/>
          </p:cNvGrpSpPr>
          <p:nvPr/>
        </p:nvGrpSpPr>
        <p:grpSpPr bwMode="auto">
          <a:xfrm>
            <a:off x="358775" y="358775"/>
            <a:ext cx="590550" cy="295275"/>
            <a:chOff x="454" y="227"/>
            <a:chExt cx="384" cy="192"/>
          </a:xfrm>
        </p:grpSpPr>
        <p:sp>
          <p:nvSpPr>
            <p:cNvPr id="1037" name="Freeform 22"/>
            <p:cNvSpPr>
              <a:spLocks noChangeAspect="1"/>
            </p:cNvSpPr>
            <p:nvPr/>
          </p:nvSpPr>
          <p:spPr bwMode="auto">
            <a:xfrm>
              <a:off x="646" y="323"/>
              <a:ext cx="192" cy="96"/>
            </a:xfrm>
            <a:custGeom>
              <a:avLst/>
              <a:gdLst>
                <a:gd name="T0" fmla="*/ 0 w 8160"/>
                <a:gd name="T1" fmla="*/ 0 h 4080"/>
                <a:gd name="T2" fmla="*/ 0 w 8160"/>
                <a:gd name="T3" fmla="*/ 0 h 4080"/>
                <a:gd name="T4" fmla="*/ 0 w 8160"/>
                <a:gd name="T5" fmla="*/ 0 h 4080"/>
                <a:gd name="T6" fmla="*/ 0 w 8160"/>
                <a:gd name="T7" fmla="*/ 0 h 4080"/>
                <a:gd name="T8" fmla="*/ 0 w 8160"/>
                <a:gd name="T9" fmla="*/ 0 h 4080"/>
                <a:gd name="T10" fmla="*/ 0 w 8160"/>
                <a:gd name="T11" fmla="*/ 0 h 4080"/>
                <a:gd name="T12" fmla="*/ 0 w 8160"/>
                <a:gd name="T13" fmla="*/ 0 h 4080"/>
                <a:gd name="T14" fmla="*/ 0 w 8160"/>
                <a:gd name="T15" fmla="*/ 0 h 4080"/>
                <a:gd name="T16" fmla="*/ 0 w 8160"/>
                <a:gd name="T17" fmla="*/ 0 h 4080"/>
                <a:gd name="T18" fmla="*/ 0 w 8160"/>
                <a:gd name="T19" fmla="*/ 0 h 4080"/>
                <a:gd name="T20" fmla="*/ 0 w 8160"/>
                <a:gd name="T21" fmla="*/ 0 h 4080"/>
                <a:gd name="T22" fmla="*/ 0 w 8160"/>
                <a:gd name="T23" fmla="*/ 0 h 4080"/>
                <a:gd name="T24" fmla="*/ 0 w 8160"/>
                <a:gd name="T25" fmla="*/ 0 h 4080"/>
                <a:gd name="T26" fmla="*/ 0 w 8160"/>
                <a:gd name="T27" fmla="*/ 0 h 4080"/>
                <a:gd name="T28" fmla="*/ 0 w 8160"/>
                <a:gd name="T29" fmla="*/ 0 h 4080"/>
                <a:gd name="T30" fmla="*/ 0 w 8160"/>
                <a:gd name="T31" fmla="*/ 0 h 4080"/>
                <a:gd name="T32" fmla="*/ 0 w 8160"/>
                <a:gd name="T33" fmla="*/ 0 h 4080"/>
                <a:gd name="T34" fmla="*/ 0 w 8160"/>
                <a:gd name="T35" fmla="*/ 0 h 4080"/>
                <a:gd name="T36" fmla="*/ 0 w 8160"/>
                <a:gd name="T37" fmla="*/ 0 h 4080"/>
                <a:gd name="T38" fmla="*/ 0 w 8160"/>
                <a:gd name="T39" fmla="*/ 0 h 4080"/>
                <a:gd name="T40" fmla="*/ 0 w 8160"/>
                <a:gd name="T41" fmla="*/ 0 h 4080"/>
                <a:gd name="T42" fmla="*/ 0 w 8160"/>
                <a:gd name="T43" fmla="*/ 0 h 4080"/>
                <a:gd name="T44" fmla="*/ 0 w 8160"/>
                <a:gd name="T45" fmla="*/ 0 h 4080"/>
                <a:gd name="T46" fmla="*/ 0 w 8160"/>
                <a:gd name="T47" fmla="*/ 0 h 4080"/>
                <a:gd name="T48" fmla="*/ 0 w 8160"/>
                <a:gd name="T49" fmla="*/ 0 h 4080"/>
                <a:gd name="T50" fmla="*/ 0 w 8160"/>
                <a:gd name="T51" fmla="*/ 0 h 4080"/>
                <a:gd name="T52" fmla="*/ 0 w 8160"/>
                <a:gd name="T53" fmla="*/ 0 h 4080"/>
                <a:gd name="T54" fmla="*/ 0 w 8160"/>
                <a:gd name="T55" fmla="*/ 0 h 4080"/>
                <a:gd name="T56" fmla="*/ 0 w 8160"/>
                <a:gd name="T57" fmla="*/ 0 h 4080"/>
                <a:gd name="T58" fmla="*/ 0 w 8160"/>
                <a:gd name="T59" fmla="*/ 0 h 4080"/>
                <a:gd name="T60" fmla="*/ 0 w 8160"/>
                <a:gd name="T61" fmla="*/ 0 h 4080"/>
                <a:gd name="T62" fmla="*/ 0 w 8160"/>
                <a:gd name="T63" fmla="*/ 0 h 4080"/>
                <a:gd name="T64" fmla="*/ 0 w 8160"/>
                <a:gd name="T65" fmla="*/ 0 h 4080"/>
                <a:gd name="T66" fmla="*/ 0 w 8160"/>
                <a:gd name="T67" fmla="*/ 0 h 4080"/>
                <a:gd name="T68" fmla="*/ 0 w 8160"/>
                <a:gd name="T69" fmla="*/ 0 h 4080"/>
                <a:gd name="T70" fmla="*/ 0 w 8160"/>
                <a:gd name="T71" fmla="*/ 0 h 4080"/>
                <a:gd name="T72" fmla="*/ 0 w 8160"/>
                <a:gd name="T73" fmla="*/ 0 h 4080"/>
                <a:gd name="T74" fmla="*/ 0 w 8160"/>
                <a:gd name="T75" fmla="*/ 0 h 4080"/>
                <a:gd name="T76" fmla="*/ 0 w 8160"/>
                <a:gd name="T77" fmla="*/ 0 h 4080"/>
                <a:gd name="T78" fmla="*/ 0 w 8160"/>
                <a:gd name="T79" fmla="*/ 0 h 4080"/>
                <a:gd name="T80" fmla="*/ 0 w 8160"/>
                <a:gd name="T81" fmla="*/ 0 h 4080"/>
                <a:gd name="T82" fmla="*/ 0 w 8160"/>
                <a:gd name="T83" fmla="*/ 0 h 4080"/>
                <a:gd name="T84" fmla="*/ 0 w 8160"/>
                <a:gd name="T85" fmla="*/ 0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038" name="Freeform 23"/>
            <p:cNvSpPr>
              <a:spLocks noChangeAspect="1"/>
            </p:cNvSpPr>
            <p:nvPr/>
          </p:nvSpPr>
          <p:spPr bwMode="auto">
            <a:xfrm>
              <a:off x="454" y="227"/>
              <a:ext cx="192" cy="192"/>
            </a:xfrm>
            <a:custGeom>
              <a:avLst/>
              <a:gdLst>
                <a:gd name="T0" fmla="*/ 0 w 8160"/>
                <a:gd name="T1" fmla="*/ 0 h 8160"/>
                <a:gd name="T2" fmla="*/ 0 w 8160"/>
                <a:gd name="T3" fmla="*/ 0 h 8160"/>
                <a:gd name="T4" fmla="*/ 0 w 8160"/>
                <a:gd name="T5" fmla="*/ 0 h 8160"/>
                <a:gd name="T6" fmla="*/ 0 w 8160"/>
                <a:gd name="T7" fmla="*/ 0 h 8160"/>
                <a:gd name="T8" fmla="*/ 0 w 8160"/>
                <a:gd name="T9" fmla="*/ 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grpSp>
      <p:sp>
        <p:nvSpPr>
          <p:cNvPr id="1032" name="SD_FLD_Title"/>
          <p:cNvSpPr txBox="1">
            <a:spLocks noChangeArrowheads="1"/>
          </p:cNvSpPr>
          <p:nvPr/>
        </p:nvSpPr>
        <p:spPr bwMode="auto">
          <a:xfrm>
            <a:off x="4767263" y="554038"/>
            <a:ext cx="26098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778" algn="ctr">
                <a:solidFill>
                  <a:srgbClr val="000000"/>
                </a:solidFill>
                <a:miter lim="800000"/>
                <a:headEnd/>
                <a:tailEnd/>
              </a14:hiddenLine>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ct val="102000"/>
              </a:lnSpc>
              <a:defRPr/>
            </a:pPr>
            <a:endParaRPr lang="da-DK" altLang="da-DK" sz="900" smtClean="0">
              <a:solidFill>
                <a:schemeClr val="bg2"/>
              </a:solidFill>
            </a:endParaRPr>
          </a:p>
        </p:txBody>
      </p:sp>
      <p:sp>
        <p:nvSpPr>
          <p:cNvPr id="1033" name="SD_FLD_AuthorName"/>
          <p:cNvSpPr txBox="1">
            <a:spLocks noChangeArrowheads="1"/>
          </p:cNvSpPr>
          <p:nvPr/>
        </p:nvSpPr>
        <p:spPr bwMode="auto">
          <a:xfrm>
            <a:off x="4767263" y="682625"/>
            <a:ext cx="260985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778" algn="ctr">
                <a:solidFill>
                  <a:srgbClr val="000000"/>
                </a:solidFill>
                <a:miter lim="800000"/>
                <a:headEnd/>
                <a:tailEnd/>
              </a14:hiddenLine>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ct val="102000"/>
              </a:lnSpc>
              <a:defRPr/>
            </a:pPr>
            <a:endParaRPr lang="da-DK" altLang="da-DK" sz="900" smtClean="0">
              <a:solidFill>
                <a:schemeClr val="bg2"/>
              </a:solidFill>
            </a:endParaRPr>
          </a:p>
        </p:txBody>
      </p:sp>
      <p:sp>
        <p:nvSpPr>
          <p:cNvPr id="1035" name="SD_FLD_MainEntity"/>
          <p:cNvSpPr txBox="1">
            <a:spLocks noChangeArrowheads="1"/>
          </p:cNvSpPr>
          <p:nvPr/>
        </p:nvSpPr>
        <p:spPr bwMode="auto">
          <a:xfrm>
            <a:off x="1120775" y="187325"/>
            <a:ext cx="20415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778" algn="ctr">
                <a:solidFill>
                  <a:srgbClr val="000000"/>
                </a:solidFill>
                <a:miter lim="800000"/>
                <a:headEnd/>
                <a:tailEnd/>
              </a14:hiddenLine>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eaLnBrk="1" hangingPunct="1">
              <a:lnSpc>
                <a:spcPct val="95000"/>
              </a:lnSpc>
              <a:defRPr/>
            </a:pPr>
            <a:r>
              <a:rPr lang="en-US" altLang="da-DK" sz="1100" smtClean="0">
                <a:solidFill>
                  <a:schemeClr val="bg2"/>
                </a:solidFill>
              </a:rPr>
              <a:t>AARHUS</a:t>
            </a:r>
          </a:p>
          <a:p>
            <a:pPr eaLnBrk="1" hangingPunct="1">
              <a:lnSpc>
                <a:spcPct val="95000"/>
              </a:lnSpc>
              <a:defRPr/>
            </a:pPr>
            <a:r>
              <a:rPr lang="en-US" altLang="da-DK" sz="1100" smtClean="0">
                <a:solidFill>
                  <a:schemeClr val="bg2"/>
                </a:solidFill>
              </a:rPr>
              <a:t>UNIVERSITY</a:t>
            </a:r>
          </a:p>
        </p:txBody>
      </p:sp>
      <p:sp>
        <p:nvSpPr>
          <p:cNvPr id="1036" name="SD_FLD_SubEntity"/>
          <p:cNvSpPr txBox="1">
            <a:spLocks noChangeArrowheads="1"/>
          </p:cNvSpPr>
          <p:nvPr/>
        </p:nvSpPr>
        <p:spPr bwMode="auto">
          <a:xfrm>
            <a:off x="1120775" y="723900"/>
            <a:ext cx="20415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778" algn="ctr">
                <a:solidFill>
                  <a:srgbClr val="000000"/>
                </a:solidFill>
                <a:miter lim="800000"/>
                <a:headEnd/>
                <a:tailEnd/>
              </a14:hiddenLine>
            </a:ext>
          </a:extLst>
        </p:spPr>
        <p:txBody>
          <a:bodyPr lIns="0" tIns="0" rIns="0" bIns="0"/>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eaLnBrk="1" hangingPunct="1">
              <a:lnSpc>
                <a:spcPct val="95000"/>
              </a:lnSpc>
              <a:defRPr/>
            </a:pPr>
            <a:endParaRPr lang="en-US" altLang="da-DK" sz="800" smtClean="0">
              <a:solidFill>
                <a:schemeClr val="bg2"/>
              </a:solidFill>
            </a:endParaRPr>
          </a:p>
          <a:p>
            <a:pPr eaLnBrk="1" hangingPunct="1">
              <a:lnSpc>
                <a:spcPct val="95000"/>
              </a:lnSpc>
              <a:defRPr/>
            </a:pPr>
            <a:endParaRPr lang="en-US" altLang="da-DK" sz="800" smtClean="0">
              <a:solidFill>
                <a:schemeClr val="bg2"/>
              </a:solidFill>
            </a:endParaRPr>
          </a:p>
        </p:txBody>
      </p:sp>
    </p:spTree>
  </p:cSld>
  <p:clrMap bg1="lt1" tx1="dk1" bg2="lt2" tx2="dk2" accent1="accent1" accent2="accent2" accent3="accent3" accent4="accent4" accent5="accent5" accent6="accent6" hlink="hlink" folHlink="folHlink"/>
  <p:sldLayoutIdLst>
    <p:sldLayoutId id="2147484260" r:id="rId1"/>
    <p:sldLayoutId id="2147484259" r:id="rId2"/>
    <p:sldLayoutId id="2147484271"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Lst>
  <p:timing>
    <p:tnLst>
      <p:par>
        <p:cTn id="1" dur="indefinite" restart="never" nodeType="tmRoot"/>
      </p:par>
    </p:tnLst>
  </p:timing>
  <p:hf hdr="0" ftr="0" dt="0"/>
  <p:txStyles>
    <p:titleStyle>
      <a:lvl1pPr algn="l" rtl="0" eaLnBrk="0" fontAlgn="base" hangingPunct="0">
        <a:lnSpc>
          <a:spcPct val="83000"/>
        </a:lnSpc>
        <a:spcBef>
          <a:spcPct val="0"/>
        </a:spcBef>
        <a:spcAft>
          <a:spcPct val="0"/>
        </a:spcAft>
        <a:defRPr sz="3600">
          <a:solidFill>
            <a:schemeClr val="bg2"/>
          </a:solidFill>
          <a:latin typeface="+mj-lt"/>
          <a:ea typeface="+mj-ea"/>
          <a:cs typeface="+mj-cs"/>
        </a:defRPr>
      </a:lvl1pPr>
      <a:lvl2pPr algn="l" rtl="0" eaLnBrk="0" fontAlgn="base" hangingPunct="0">
        <a:lnSpc>
          <a:spcPct val="83000"/>
        </a:lnSpc>
        <a:spcBef>
          <a:spcPct val="0"/>
        </a:spcBef>
        <a:spcAft>
          <a:spcPct val="0"/>
        </a:spcAft>
        <a:defRPr sz="3600">
          <a:solidFill>
            <a:schemeClr val="bg2"/>
          </a:solidFill>
          <a:latin typeface="AU Passata" pitchFamily="34" charset="0"/>
        </a:defRPr>
      </a:lvl2pPr>
      <a:lvl3pPr algn="l" rtl="0" eaLnBrk="0" fontAlgn="base" hangingPunct="0">
        <a:lnSpc>
          <a:spcPct val="83000"/>
        </a:lnSpc>
        <a:spcBef>
          <a:spcPct val="0"/>
        </a:spcBef>
        <a:spcAft>
          <a:spcPct val="0"/>
        </a:spcAft>
        <a:defRPr sz="3600">
          <a:solidFill>
            <a:schemeClr val="bg2"/>
          </a:solidFill>
          <a:latin typeface="AU Passata" pitchFamily="34" charset="0"/>
        </a:defRPr>
      </a:lvl3pPr>
      <a:lvl4pPr algn="l" rtl="0" eaLnBrk="0" fontAlgn="base" hangingPunct="0">
        <a:lnSpc>
          <a:spcPct val="83000"/>
        </a:lnSpc>
        <a:spcBef>
          <a:spcPct val="0"/>
        </a:spcBef>
        <a:spcAft>
          <a:spcPct val="0"/>
        </a:spcAft>
        <a:defRPr sz="3600">
          <a:solidFill>
            <a:schemeClr val="bg2"/>
          </a:solidFill>
          <a:latin typeface="AU Passata" pitchFamily="34" charset="0"/>
        </a:defRPr>
      </a:lvl4pPr>
      <a:lvl5pPr algn="l" rtl="0" eaLnBrk="0" fontAlgn="base" hangingPunct="0">
        <a:lnSpc>
          <a:spcPct val="83000"/>
        </a:lnSpc>
        <a:spcBef>
          <a:spcPct val="0"/>
        </a:spcBef>
        <a:spcAft>
          <a:spcPct val="0"/>
        </a:spcAft>
        <a:defRPr sz="3600">
          <a:solidFill>
            <a:schemeClr val="bg2"/>
          </a:solidFill>
          <a:latin typeface="AU Passata" pitchFamily="34" charset="0"/>
        </a:defRPr>
      </a:lvl5pPr>
      <a:lvl6pPr marL="457200" algn="l" rtl="0" fontAlgn="base">
        <a:lnSpc>
          <a:spcPct val="83000"/>
        </a:lnSpc>
        <a:spcBef>
          <a:spcPct val="0"/>
        </a:spcBef>
        <a:spcAft>
          <a:spcPct val="0"/>
        </a:spcAft>
        <a:defRPr sz="3600">
          <a:solidFill>
            <a:schemeClr val="bg2"/>
          </a:solidFill>
          <a:latin typeface="AU Passata" pitchFamily="34" charset="0"/>
        </a:defRPr>
      </a:lvl6pPr>
      <a:lvl7pPr marL="914400" algn="l" rtl="0" fontAlgn="base">
        <a:lnSpc>
          <a:spcPct val="83000"/>
        </a:lnSpc>
        <a:spcBef>
          <a:spcPct val="0"/>
        </a:spcBef>
        <a:spcAft>
          <a:spcPct val="0"/>
        </a:spcAft>
        <a:defRPr sz="3600">
          <a:solidFill>
            <a:schemeClr val="bg2"/>
          </a:solidFill>
          <a:latin typeface="AU Passata" pitchFamily="34" charset="0"/>
        </a:defRPr>
      </a:lvl7pPr>
      <a:lvl8pPr marL="1371600" algn="l" rtl="0" fontAlgn="base">
        <a:lnSpc>
          <a:spcPct val="83000"/>
        </a:lnSpc>
        <a:spcBef>
          <a:spcPct val="0"/>
        </a:spcBef>
        <a:spcAft>
          <a:spcPct val="0"/>
        </a:spcAft>
        <a:defRPr sz="3600">
          <a:solidFill>
            <a:schemeClr val="bg2"/>
          </a:solidFill>
          <a:latin typeface="AU Passata" pitchFamily="34" charset="0"/>
        </a:defRPr>
      </a:lvl8pPr>
      <a:lvl9pPr marL="1828800" algn="l" rtl="0" fontAlgn="base">
        <a:lnSpc>
          <a:spcPct val="83000"/>
        </a:lnSpc>
        <a:spcBef>
          <a:spcPct val="0"/>
        </a:spcBef>
        <a:spcAft>
          <a:spcPct val="0"/>
        </a:spcAft>
        <a:defRPr sz="3600">
          <a:solidFill>
            <a:schemeClr val="bg2"/>
          </a:solidFill>
          <a:latin typeface="AU Passata" pitchFamily="34" charset="0"/>
        </a:defRPr>
      </a:lvl9pPr>
    </p:titleStyle>
    <p:bodyStyle>
      <a:lvl1pPr marL="174625" indent="-174625" algn="l" rtl="0" eaLnBrk="0" fontAlgn="base" hangingPunct="0">
        <a:lnSpc>
          <a:spcPts val="2100"/>
        </a:lnSpc>
        <a:spcBef>
          <a:spcPct val="0"/>
        </a:spcBef>
        <a:spcAft>
          <a:spcPct val="0"/>
        </a:spcAft>
        <a:buFont typeface="AU Passata" pitchFamily="34" charset="0"/>
        <a:buChar char="›"/>
        <a:defRPr>
          <a:solidFill>
            <a:schemeClr val="bg2"/>
          </a:solidFill>
          <a:latin typeface="+mn-lt"/>
          <a:ea typeface="+mn-ea"/>
          <a:cs typeface="+mn-cs"/>
        </a:defRPr>
      </a:lvl1pPr>
      <a:lvl2pPr marL="360363" indent="-184150" algn="l" rtl="0" eaLnBrk="0" fontAlgn="base" hangingPunct="0">
        <a:lnSpc>
          <a:spcPct val="101000"/>
        </a:lnSpc>
        <a:spcBef>
          <a:spcPct val="0"/>
        </a:spcBef>
        <a:spcAft>
          <a:spcPct val="0"/>
        </a:spcAft>
        <a:buFont typeface="AU Passata" pitchFamily="34" charset="0"/>
        <a:buChar char="›"/>
        <a:defRPr sz="1400">
          <a:solidFill>
            <a:schemeClr val="bg2"/>
          </a:solidFill>
          <a:latin typeface="+mn-lt"/>
        </a:defRPr>
      </a:lvl2pPr>
      <a:lvl3pPr marL="544513" indent="-182563" algn="l" rtl="0" eaLnBrk="0" fontAlgn="base" hangingPunct="0">
        <a:lnSpc>
          <a:spcPct val="97000"/>
        </a:lnSpc>
        <a:spcBef>
          <a:spcPct val="20000"/>
        </a:spcBef>
        <a:spcAft>
          <a:spcPct val="0"/>
        </a:spcAft>
        <a:buFont typeface="AU Passata" pitchFamily="34" charset="0"/>
        <a:buChar char="›"/>
        <a:defRPr sz="1200">
          <a:solidFill>
            <a:schemeClr val="bg2"/>
          </a:solidFill>
          <a:latin typeface="+mn-lt"/>
        </a:defRPr>
      </a:lvl3pPr>
      <a:lvl4pPr marL="711200" indent="-165100" algn="l" rtl="0" eaLnBrk="0" fontAlgn="base" hangingPunct="0">
        <a:spcBef>
          <a:spcPct val="20000"/>
        </a:spcBef>
        <a:spcAft>
          <a:spcPct val="0"/>
        </a:spcAft>
        <a:buFont typeface="AU Passata" pitchFamily="34" charset="0"/>
        <a:buChar char="›"/>
        <a:defRPr sz="1200">
          <a:solidFill>
            <a:schemeClr val="bg2"/>
          </a:solidFill>
          <a:latin typeface="+mn-lt"/>
        </a:defRPr>
      </a:lvl4pPr>
      <a:lvl5pPr marL="895350" indent="-176213" algn="l" rtl="0" eaLnBrk="0" fontAlgn="base" hangingPunct="0">
        <a:spcBef>
          <a:spcPct val="20000"/>
        </a:spcBef>
        <a:spcAft>
          <a:spcPct val="0"/>
        </a:spcAft>
        <a:buFont typeface="AU Passata" pitchFamily="34" charset="0"/>
        <a:buChar char="›"/>
        <a:defRPr sz="1200">
          <a:solidFill>
            <a:schemeClr val="bg2"/>
          </a:solidFill>
          <a:latin typeface="+mn-lt"/>
        </a:defRPr>
      </a:lvl5pPr>
      <a:lvl6pPr marL="1352550" indent="-176213" algn="l" rtl="0" fontAlgn="base">
        <a:spcBef>
          <a:spcPct val="20000"/>
        </a:spcBef>
        <a:spcAft>
          <a:spcPct val="0"/>
        </a:spcAft>
        <a:buFont typeface="AU Passata" pitchFamily="34" charset="0"/>
        <a:buChar char="›"/>
        <a:defRPr sz="1200">
          <a:solidFill>
            <a:schemeClr val="bg2"/>
          </a:solidFill>
          <a:latin typeface="+mn-lt"/>
        </a:defRPr>
      </a:lvl6pPr>
      <a:lvl7pPr marL="1809750" indent="-176213" algn="l" rtl="0" fontAlgn="base">
        <a:spcBef>
          <a:spcPct val="20000"/>
        </a:spcBef>
        <a:spcAft>
          <a:spcPct val="0"/>
        </a:spcAft>
        <a:buFont typeface="AU Passata" pitchFamily="34" charset="0"/>
        <a:buChar char="›"/>
        <a:defRPr sz="1200">
          <a:solidFill>
            <a:schemeClr val="bg2"/>
          </a:solidFill>
          <a:latin typeface="+mn-lt"/>
        </a:defRPr>
      </a:lvl7pPr>
      <a:lvl8pPr marL="2266950" indent="-176213" algn="l" rtl="0" fontAlgn="base">
        <a:spcBef>
          <a:spcPct val="20000"/>
        </a:spcBef>
        <a:spcAft>
          <a:spcPct val="0"/>
        </a:spcAft>
        <a:buFont typeface="AU Passata" pitchFamily="34" charset="0"/>
        <a:buChar char="›"/>
        <a:defRPr sz="1200">
          <a:solidFill>
            <a:schemeClr val="bg2"/>
          </a:solidFill>
          <a:latin typeface="+mn-lt"/>
        </a:defRPr>
      </a:lvl8pPr>
      <a:lvl9pPr marL="2724150" indent="-176213" algn="l" rtl="0" fontAlgn="base">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en-GB"/>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5DF81-44B1-407F-B066-34E53EC82389}" type="datetimeFigureOut">
              <a:rPr lang="en-GB" smtClean="0"/>
              <a:t>09/07/2015</a:t>
            </a:fld>
            <a:endParaRPr lang="en-GB"/>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2BAB0-8018-4D8B-A8B6-A00A7427263E}" type="slidenum">
              <a:rPr lang="en-GB" smtClean="0"/>
              <a:t>‹nr.›</a:t>
            </a:fld>
            <a:endParaRPr lang="en-GB"/>
          </a:p>
        </p:txBody>
      </p:sp>
    </p:spTree>
    <p:extLst>
      <p:ext uri="{BB962C8B-B14F-4D97-AF65-F5344CB8AC3E}">
        <p14:creationId xmlns:p14="http://schemas.microsoft.com/office/powerpoint/2010/main" val="3541259073"/>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270329" y="1730375"/>
            <a:ext cx="8421688" cy="1416050"/>
          </a:xfrm>
        </p:spPr>
        <p:txBody>
          <a:bodyPr/>
          <a:lstStyle/>
          <a:p>
            <a:pPr algn="ctr"/>
            <a:r>
              <a:rPr lang="en-US" altLang="da-DK" dirty="0" smtClean="0"/>
              <a:t/>
            </a:r>
            <a:br>
              <a:rPr lang="en-US" altLang="da-DK" dirty="0" smtClean="0"/>
            </a:br>
            <a:r>
              <a:rPr lang="en-US" altLang="da-DK" b="1" dirty="0" err="1" smtClean="0"/>
              <a:t>Rekruttering</a:t>
            </a:r>
            <a:r>
              <a:rPr lang="en-US" altLang="da-DK" b="1" dirty="0" smtClean="0"/>
              <a:t> </a:t>
            </a:r>
            <a:r>
              <a:rPr lang="en-US" altLang="da-DK" b="1" dirty="0" err="1" smtClean="0"/>
              <a:t>af</a:t>
            </a:r>
            <a:r>
              <a:rPr lang="en-US" altLang="da-DK" b="1" dirty="0" smtClean="0"/>
              <a:t> </a:t>
            </a:r>
            <a:r>
              <a:rPr lang="en-US" altLang="da-DK" b="1" dirty="0" err="1" smtClean="0"/>
              <a:t>vækstlag</a:t>
            </a:r>
            <a:r>
              <a:rPr lang="en-US" altLang="da-DK" b="1" dirty="0" smtClean="0"/>
              <a:t>; </a:t>
            </a:r>
            <a:r>
              <a:rPr lang="en-US" altLang="da-DK" dirty="0" smtClean="0"/>
              <a:t/>
            </a:r>
            <a:br>
              <a:rPr lang="en-US" altLang="da-DK" dirty="0" smtClean="0"/>
            </a:br>
            <a:r>
              <a:rPr lang="en-US" altLang="da-DK" b="1" dirty="0" err="1" smtClean="0"/>
              <a:t>Forskningsårsstuderende</a:t>
            </a:r>
            <a:r>
              <a:rPr lang="en-US" altLang="da-DK" b="1" dirty="0" smtClean="0"/>
              <a:t> </a:t>
            </a:r>
            <a:r>
              <a:rPr lang="en-US" altLang="da-DK" b="1" dirty="0" err="1" smtClean="0"/>
              <a:t>ved</a:t>
            </a:r>
            <a:r>
              <a:rPr lang="en-US" altLang="da-DK" b="1" dirty="0" smtClean="0"/>
              <a:t> HEALTH, AU.</a:t>
            </a:r>
            <a:br>
              <a:rPr lang="en-US" altLang="da-DK" b="1" dirty="0" smtClean="0"/>
            </a:br>
            <a:endParaRPr lang="en-US" altLang="da-DK" dirty="0" smtClean="0"/>
          </a:p>
        </p:txBody>
      </p:sp>
      <p:sp>
        <p:nvSpPr>
          <p:cNvPr id="13315" name="Pladsholder til dias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100"/>
              </a:lnSpc>
              <a:buChar char="›"/>
              <a:defRPr>
                <a:solidFill>
                  <a:schemeClr val="bg2"/>
                </a:solidFill>
                <a:latin typeface="AU Passata" pitchFamily="34" charset="0"/>
              </a:defRPr>
            </a:lvl1pPr>
            <a:lvl2pPr marL="742950" indent="-285750" eaLnBrk="0" hangingPunct="0">
              <a:lnSpc>
                <a:spcPct val="101000"/>
              </a:lnSpc>
              <a:buChar char="›"/>
              <a:defRPr sz="1400">
                <a:solidFill>
                  <a:schemeClr val="bg2"/>
                </a:solidFill>
                <a:latin typeface="AU Passata" pitchFamily="34" charset="0"/>
              </a:defRPr>
            </a:lvl2pPr>
            <a:lvl3pPr marL="1143000" indent="-228600" eaLnBrk="0" hangingPunct="0">
              <a:lnSpc>
                <a:spcPct val="97000"/>
              </a:lnSpc>
              <a:spcBef>
                <a:spcPct val="20000"/>
              </a:spcBef>
              <a:buChar char="›"/>
              <a:defRPr sz="1200">
                <a:solidFill>
                  <a:schemeClr val="bg2"/>
                </a:solidFill>
                <a:latin typeface="AU Passata" pitchFamily="34" charset="0"/>
              </a:defRPr>
            </a:lvl3pPr>
            <a:lvl4pPr marL="1600200" indent="-228600" eaLnBrk="0" hangingPunct="0">
              <a:spcBef>
                <a:spcPct val="20000"/>
              </a:spcBef>
              <a:buChar char="›"/>
              <a:defRPr sz="1200">
                <a:solidFill>
                  <a:schemeClr val="bg2"/>
                </a:solidFill>
                <a:latin typeface="AU Passata" pitchFamily="34" charset="0"/>
              </a:defRPr>
            </a:lvl4pPr>
            <a:lvl5pPr marL="2057400" indent="-228600" eaLnBrk="0" hangingPunct="0">
              <a:spcBef>
                <a:spcPct val="20000"/>
              </a:spcBef>
              <a:buChar char="›"/>
              <a:defRPr sz="1200">
                <a:solidFill>
                  <a:schemeClr val="bg2"/>
                </a:solidFill>
                <a:latin typeface="AU Passata" pitchFamily="34" charset="0"/>
              </a:defRPr>
            </a:lvl5pPr>
            <a:lvl6pPr marL="25146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6pPr>
            <a:lvl7pPr marL="29718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7pPr>
            <a:lvl8pPr marL="34290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8pPr>
            <a:lvl9pPr marL="38862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9pPr>
          </a:lstStyle>
          <a:p>
            <a:pPr eaLnBrk="1" hangingPunct="1">
              <a:lnSpc>
                <a:spcPct val="102000"/>
              </a:lnSpc>
              <a:buFontTx/>
              <a:buNone/>
            </a:pPr>
            <a:fld id="{B36238F6-36CD-4CA6-93F9-1CB541133B75}" type="slidenum">
              <a:rPr lang="da-DK" altLang="da-DK" smtClean="0"/>
              <a:pPr eaLnBrk="1" hangingPunct="1">
                <a:lnSpc>
                  <a:spcPct val="102000"/>
                </a:lnSpc>
                <a:buFontTx/>
                <a:buNone/>
              </a:pPr>
              <a:t>1</a:t>
            </a:fld>
            <a:endParaRPr lang="da-DK" altLang="da-DK" smtClean="0"/>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2876550"/>
            <a:ext cx="8113713" cy="32369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dsholder til dias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100"/>
              </a:lnSpc>
              <a:buChar char="›"/>
              <a:defRPr>
                <a:solidFill>
                  <a:schemeClr val="bg2"/>
                </a:solidFill>
                <a:latin typeface="AU Passata" pitchFamily="34" charset="0"/>
              </a:defRPr>
            </a:lvl1pPr>
            <a:lvl2pPr marL="742950" indent="-285750" eaLnBrk="0" hangingPunct="0">
              <a:lnSpc>
                <a:spcPct val="101000"/>
              </a:lnSpc>
              <a:buChar char="›"/>
              <a:defRPr sz="1400">
                <a:solidFill>
                  <a:schemeClr val="bg2"/>
                </a:solidFill>
                <a:latin typeface="AU Passata" pitchFamily="34" charset="0"/>
              </a:defRPr>
            </a:lvl2pPr>
            <a:lvl3pPr marL="1143000" indent="-228600" eaLnBrk="0" hangingPunct="0">
              <a:lnSpc>
                <a:spcPct val="97000"/>
              </a:lnSpc>
              <a:spcBef>
                <a:spcPct val="20000"/>
              </a:spcBef>
              <a:buChar char="›"/>
              <a:defRPr sz="1200">
                <a:solidFill>
                  <a:schemeClr val="bg2"/>
                </a:solidFill>
                <a:latin typeface="AU Passata" pitchFamily="34" charset="0"/>
              </a:defRPr>
            </a:lvl3pPr>
            <a:lvl4pPr marL="1600200" indent="-228600" eaLnBrk="0" hangingPunct="0">
              <a:spcBef>
                <a:spcPct val="20000"/>
              </a:spcBef>
              <a:buChar char="›"/>
              <a:defRPr sz="1200">
                <a:solidFill>
                  <a:schemeClr val="bg2"/>
                </a:solidFill>
                <a:latin typeface="AU Passata" pitchFamily="34" charset="0"/>
              </a:defRPr>
            </a:lvl4pPr>
            <a:lvl5pPr marL="2057400" indent="-228600" eaLnBrk="0" hangingPunct="0">
              <a:spcBef>
                <a:spcPct val="20000"/>
              </a:spcBef>
              <a:buChar char="›"/>
              <a:defRPr sz="1200">
                <a:solidFill>
                  <a:schemeClr val="bg2"/>
                </a:solidFill>
                <a:latin typeface="AU Passata" pitchFamily="34" charset="0"/>
              </a:defRPr>
            </a:lvl5pPr>
            <a:lvl6pPr marL="25146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6pPr>
            <a:lvl7pPr marL="29718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7pPr>
            <a:lvl8pPr marL="34290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8pPr>
            <a:lvl9pPr marL="38862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9pPr>
          </a:lstStyle>
          <a:p>
            <a:pPr eaLnBrk="1" hangingPunct="1">
              <a:lnSpc>
                <a:spcPct val="102000"/>
              </a:lnSpc>
              <a:buFontTx/>
              <a:buNone/>
            </a:pPr>
            <a:fld id="{2A272854-7CDA-48A0-8EB5-C322E0852827}" type="slidenum">
              <a:rPr lang="da-DK" altLang="da-DK" smtClean="0"/>
              <a:pPr eaLnBrk="1" hangingPunct="1">
                <a:lnSpc>
                  <a:spcPct val="102000"/>
                </a:lnSpc>
                <a:buFontTx/>
                <a:buNone/>
              </a:pPr>
              <a:t>2</a:t>
            </a:fld>
            <a:endParaRPr lang="da-DK" altLang="da-DK" smtClean="0"/>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b="18034"/>
          <a:stretch>
            <a:fillRect/>
          </a:stretch>
        </p:blipFill>
        <p:spPr bwMode="auto">
          <a:xfrm>
            <a:off x="1084263" y="1096963"/>
            <a:ext cx="7297737" cy="383698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Nedadbuet pil 6"/>
          <p:cNvSpPr>
            <a:spLocks noChangeArrowheads="1"/>
          </p:cNvSpPr>
          <p:nvPr/>
        </p:nvSpPr>
        <p:spPr bwMode="auto">
          <a:xfrm rot="3074770">
            <a:off x="3582194" y="3828256"/>
            <a:ext cx="584200" cy="331788"/>
          </a:xfrm>
          <a:prstGeom prst="curvedDownArrow">
            <a:avLst>
              <a:gd name="adj1" fmla="val 24977"/>
              <a:gd name="adj2" fmla="val 42862"/>
              <a:gd name="adj3" fmla="val 25000"/>
            </a:avLst>
          </a:prstGeom>
          <a:solidFill>
            <a:schemeClr val="accent2"/>
          </a:solidFill>
          <a:ln w="1778" algn="ctr">
            <a:solidFill>
              <a:schemeClr val="accent2"/>
            </a:solidFill>
            <a:round/>
            <a:headEnd/>
            <a:tailEnd/>
          </a:ln>
        </p:spPr>
        <p:txBody>
          <a:bodyPr>
            <a:spAutoFit/>
          </a:bodyPr>
          <a:lstStyle>
            <a:lvl1pPr eaLnBrk="0" hangingPunct="0">
              <a:lnSpc>
                <a:spcPts val="2100"/>
              </a:lnSpc>
              <a:buChar char="›"/>
              <a:defRPr>
                <a:solidFill>
                  <a:schemeClr val="bg2"/>
                </a:solidFill>
                <a:latin typeface="AU Passata" pitchFamily="34" charset="0"/>
              </a:defRPr>
            </a:lvl1pPr>
            <a:lvl2pPr marL="742950" indent="-285750" eaLnBrk="0" hangingPunct="0">
              <a:lnSpc>
                <a:spcPct val="101000"/>
              </a:lnSpc>
              <a:buChar char="›"/>
              <a:defRPr sz="1400">
                <a:solidFill>
                  <a:schemeClr val="bg2"/>
                </a:solidFill>
                <a:latin typeface="AU Passata" pitchFamily="34" charset="0"/>
              </a:defRPr>
            </a:lvl2pPr>
            <a:lvl3pPr marL="1143000" indent="-228600" eaLnBrk="0" hangingPunct="0">
              <a:lnSpc>
                <a:spcPct val="97000"/>
              </a:lnSpc>
              <a:spcBef>
                <a:spcPct val="20000"/>
              </a:spcBef>
              <a:buChar char="›"/>
              <a:defRPr sz="1200">
                <a:solidFill>
                  <a:schemeClr val="bg2"/>
                </a:solidFill>
                <a:latin typeface="AU Passata" pitchFamily="34" charset="0"/>
              </a:defRPr>
            </a:lvl3pPr>
            <a:lvl4pPr marL="1600200" indent="-228600" eaLnBrk="0" hangingPunct="0">
              <a:spcBef>
                <a:spcPct val="20000"/>
              </a:spcBef>
              <a:buChar char="›"/>
              <a:defRPr sz="1200">
                <a:solidFill>
                  <a:schemeClr val="bg2"/>
                </a:solidFill>
                <a:latin typeface="AU Passata" pitchFamily="34" charset="0"/>
              </a:defRPr>
            </a:lvl4pPr>
            <a:lvl5pPr marL="2057400" indent="-228600" eaLnBrk="0" hangingPunct="0">
              <a:spcBef>
                <a:spcPct val="20000"/>
              </a:spcBef>
              <a:buChar char="›"/>
              <a:defRPr sz="1200">
                <a:solidFill>
                  <a:schemeClr val="bg2"/>
                </a:solidFill>
                <a:latin typeface="AU Passata" pitchFamily="34" charset="0"/>
              </a:defRPr>
            </a:lvl5pPr>
            <a:lvl6pPr marL="25146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6pPr>
            <a:lvl7pPr marL="29718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7pPr>
            <a:lvl8pPr marL="34290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8pPr>
            <a:lvl9pPr marL="38862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9pPr>
          </a:lstStyle>
          <a:p>
            <a:pPr eaLnBrk="1" hangingPunct="1">
              <a:lnSpc>
                <a:spcPts val="3600"/>
              </a:lnSpc>
              <a:buFont typeface="AU Passata" pitchFamily="34" charset="0"/>
              <a:buNone/>
            </a:pPr>
            <a:endParaRPr lang="da-DK" altLang="da-DK">
              <a:solidFill>
                <a:schemeClr val="tx1"/>
              </a:solidFill>
            </a:endParaRPr>
          </a:p>
        </p:txBody>
      </p:sp>
      <p:sp>
        <p:nvSpPr>
          <p:cNvPr id="19461" name="Nedadbuet pil 8"/>
          <p:cNvSpPr>
            <a:spLocks noChangeArrowheads="1"/>
          </p:cNvSpPr>
          <p:nvPr/>
        </p:nvSpPr>
        <p:spPr bwMode="auto">
          <a:xfrm rot="3251171">
            <a:off x="5498307" y="3683794"/>
            <a:ext cx="584200" cy="331787"/>
          </a:xfrm>
          <a:prstGeom prst="curvedDownArrow">
            <a:avLst>
              <a:gd name="adj1" fmla="val 24977"/>
              <a:gd name="adj2" fmla="val 42862"/>
              <a:gd name="adj3" fmla="val 25000"/>
            </a:avLst>
          </a:prstGeom>
          <a:solidFill>
            <a:schemeClr val="accent2"/>
          </a:solidFill>
          <a:ln w="1778" algn="ctr">
            <a:solidFill>
              <a:schemeClr val="accent2"/>
            </a:solidFill>
            <a:round/>
            <a:headEnd/>
            <a:tailEnd/>
          </a:ln>
        </p:spPr>
        <p:txBody>
          <a:bodyPr>
            <a:spAutoFit/>
          </a:bodyPr>
          <a:lstStyle>
            <a:lvl1pPr eaLnBrk="0" hangingPunct="0">
              <a:lnSpc>
                <a:spcPts val="2100"/>
              </a:lnSpc>
              <a:buChar char="›"/>
              <a:defRPr>
                <a:solidFill>
                  <a:schemeClr val="bg2"/>
                </a:solidFill>
                <a:latin typeface="AU Passata" pitchFamily="34" charset="0"/>
              </a:defRPr>
            </a:lvl1pPr>
            <a:lvl2pPr marL="742950" indent="-285750" eaLnBrk="0" hangingPunct="0">
              <a:lnSpc>
                <a:spcPct val="101000"/>
              </a:lnSpc>
              <a:buChar char="›"/>
              <a:defRPr sz="1400">
                <a:solidFill>
                  <a:schemeClr val="bg2"/>
                </a:solidFill>
                <a:latin typeface="AU Passata" pitchFamily="34" charset="0"/>
              </a:defRPr>
            </a:lvl2pPr>
            <a:lvl3pPr marL="1143000" indent="-228600" eaLnBrk="0" hangingPunct="0">
              <a:lnSpc>
                <a:spcPct val="97000"/>
              </a:lnSpc>
              <a:spcBef>
                <a:spcPct val="20000"/>
              </a:spcBef>
              <a:buChar char="›"/>
              <a:defRPr sz="1200">
                <a:solidFill>
                  <a:schemeClr val="bg2"/>
                </a:solidFill>
                <a:latin typeface="AU Passata" pitchFamily="34" charset="0"/>
              </a:defRPr>
            </a:lvl3pPr>
            <a:lvl4pPr marL="1600200" indent="-228600" eaLnBrk="0" hangingPunct="0">
              <a:spcBef>
                <a:spcPct val="20000"/>
              </a:spcBef>
              <a:buChar char="›"/>
              <a:defRPr sz="1200">
                <a:solidFill>
                  <a:schemeClr val="bg2"/>
                </a:solidFill>
                <a:latin typeface="AU Passata" pitchFamily="34" charset="0"/>
              </a:defRPr>
            </a:lvl4pPr>
            <a:lvl5pPr marL="2057400" indent="-228600" eaLnBrk="0" hangingPunct="0">
              <a:spcBef>
                <a:spcPct val="20000"/>
              </a:spcBef>
              <a:buChar char="›"/>
              <a:defRPr sz="1200">
                <a:solidFill>
                  <a:schemeClr val="bg2"/>
                </a:solidFill>
                <a:latin typeface="AU Passata" pitchFamily="34" charset="0"/>
              </a:defRPr>
            </a:lvl5pPr>
            <a:lvl6pPr marL="25146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6pPr>
            <a:lvl7pPr marL="29718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7pPr>
            <a:lvl8pPr marL="34290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8pPr>
            <a:lvl9pPr marL="38862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9pPr>
          </a:lstStyle>
          <a:p>
            <a:pPr eaLnBrk="1" hangingPunct="1">
              <a:lnSpc>
                <a:spcPts val="3600"/>
              </a:lnSpc>
              <a:buFont typeface="AU Passata" pitchFamily="34" charset="0"/>
              <a:buNone/>
            </a:pPr>
            <a:endParaRPr lang="da-DK" altLang="da-DK">
              <a:solidFill>
                <a:schemeClr val="tx1"/>
              </a:solidFill>
            </a:endParaRPr>
          </a:p>
        </p:txBody>
      </p:sp>
      <p:sp>
        <p:nvSpPr>
          <p:cNvPr id="19462" name="Nedadbuet pil 9"/>
          <p:cNvSpPr>
            <a:spLocks noChangeArrowheads="1"/>
          </p:cNvSpPr>
          <p:nvPr/>
        </p:nvSpPr>
        <p:spPr bwMode="auto">
          <a:xfrm rot="2782034">
            <a:off x="6753225" y="3327400"/>
            <a:ext cx="630238" cy="325438"/>
          </a:xfrm>
          <a:prstGeom prst="curvedDownArrow">
            <a:avLst>
              <a:gd name="adj1" fmla="val 24951"/>
              <a:gd name="adj2" fmla="val 42811"/>
              <a:gd name="adj3" fmla="val 25000"/>
            </a:avLst>
          </a:prstGeom>
          <a:solidFill>
            <a:schemeClr val="accent2"/>
          </a:solidFill>
          <a:ln w="1778" algn="ctr">
            <a:solidFill>
              <a:schemeClr val="accent2"/>
            </a:solidFill>
            <a:round/>
            <a:headEnd/>
            <a:tailEnd/>
          </a:ln>
        </p:spPr>
        <p:txBody>
          <a:bodyPr>
            <a:spAutoFit/>
          </a:bodyPr>
          <a:lstStyle>
            <a:lvl1pPr eaLnBrk="0" hangingPunct="0">
              <a:lnSpc>
                <a:spcPts val="2100"/>
              </a:lnSpc>
              <a:buChar char="›"/>
              <a:defRPr>
                <a:solidFill>
                  <a:schemeClr val="bg2"/>
                </a:solidFill>
                <a:latin typeface="AU Passata" pitchFamily="34" charset="0"/>
              </a:defRPr>
            </a:lvl1pPr>
            <a:lvl2pPr marL="742950" indent="-285750" eaLnBrk="0" hangingPunct="0">
              <a:lnSpc>
                <a:spcPct val="101000"/>
              </a:lnSpc>
              <a:buChar char="›"/>
              <a:defRPr sz="1400">
                <a:solidFill>
                  <a:schemeClr val="bg2"/>
                </a:solidFill>
                <a:latin typeface="AU Passata" pitchFamily="34" charset="0"/>
              </a:defRPr>
            </a:lvl2pPr>
            <a:lvl3pPr marL="1143000" indent="-228600" eaLnBrk="0" hangingPunct="0">
              <a:lnSpc>
                <a:spcPct val="97000"/>
              </a:lnSpc>
              <a:spcBef>
                <a:spcPct val="20000"/>
              </a:spcBef>
              <a:buChar char="›"/>
              <a:defRPr sz="1200">
                <a:solidFill>
                  <a:schemeClr val="bg2"/>
                </a:solidFill>
                <a:latin typeface="AU Passata" pitchFamily="34" charset="0"/>
              </a:defRPr>
            </a:lvl3pPr>
            <a:lvl4pPr marL="1600200" indent="-228600" eaLnBrk="0" hangingPunct="0">
              <a:spcBef>
                <a:spcPct val="20000"/>
              </a:spcBef>
              <a:buChar char="›"/>
              <a:defRPr sz="1200">
                <a:solidFill>
                  <a:schemeClr val="bg2"/>
                </a:solidFill>
                <a:latin typeface="AU Passata" pitchFamily="34" charset="0"/>
              </a:defRPr>
            </a:lvl4pPr>
            <a:lvl5pPr marL="2057400" indent="-228600" eaLnBrk="0" hangingPunct="0">
              <a:spcBef>
                <a:spcPct val="20000"/>
              </a:spcBef>
              <a:buChar char="›"/>
              <a:defRPr sz="1200">
                <a:solidFill>
                  <a:schemeClr val="bg2"/>
                </a:solidFill>
                <a:latin typeface="AU Passata" pitchFamily="34" charset="0"/>
              </a:defRPr>
            </a:lvl5pPr>
            <a:lvl6pPr marL="25146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6pPr>
            <a:lvl7pPr marL="29718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7pPr>
            <a:lvl8pPr marL="34290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8pPr>
            <a:lvl9pPr marL="38862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9pPr>
          </a:lstStyle>
          <a:p>
            <a:pPr eaLnBrk="1" hangingPunct="1">
              <a:lnSpc>
                <a:spcPts val="3600"/>
              </a:lnSpc>
              <a:buFont typeface="AU Passata" pitchFamily="34" charset="0"/>
              <a:buNone/>
            </a:pPr>
            <a:endParaRPr lang="da-DK" altLang="da-DK">
              <a:solidFill>
                <a:schemeClr val="tx1"/>
              </a:solidFill>
            </a:endParaRPr>
          </a:p>
        </p:txBody>
      </p:sp>
      <p:cxnSp>
        <p:nvCxnSpPr>
          <p:cNvPr id="11" name="Lige pilforbindelse 10"/>
          <p:cNvCxnSpPr>
            <a:cxnSpLocks noChangeShapeType="1"/>
          </p:cNvCxnSpPr>
          <p:nvPr/>
        </p:nvCxnSpPr>
        <p:spPr bwMode="auto">
          <a:xfrm>
            <a:off x="3781425" y="1962150"/>
            <a:ext cx="685800" cy="76200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4" name="Lige pilforbindelse 13"/>
          <p:cNvCxnSpPr>
            <a:cxnSpLocks noChangeShapeType="1"/>
          </p:cNvCxnSpPr>
          <p:nvPr/>
        </p:nvCxnSpPr>
        <p:spPr bwMode="auto">
          <a:xfrm>
            <a:off x="6732588" y="2176463"/>
            <a:ext cx="685800" cy="76200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5" name="Lige pilforbindelse 14"/>
          <p:cNvCxnSpPr>
            <a:cxnSpLocks noChangeShapeType="1"/>
          </p:cNvCxnSpPr>
          <p:nvPr/>
        </p:nvCxnSpPr>
        <p:spPr bwMode="auto">
          <a:xfrm>
            <a:off x="5484813" y="2252663"/>
            <a:ext cx="685800" cy="76200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329747" y="1096736"/>
            <a:ext cx="8421688" cy="949325"/>
          </a:xfrm>
        </p:spPr>
        <p:txBody>
          <a:bodyPr/>
          <a:lstStyle/>
          <a:p>
            <a:r>
              <a:rPr lang="da-DK" altLang="da-DK" b="1" dirty="0" smtClean="0"/>
              <a:t>HVAD KRÆVES DET FOR AT BLIVE FORSKNINGSÅRSSTUDERENDE?</a:t>
            </a:r>
          </a:p>
        </p:txBody>
      </p:sp>
      <p:sp>
        <p:nvSpPr>
          <p:cNvPr id="14339" name="Pladsholder til indhold 2"/>
          <p:cNvSpPr>
            <a:spLocks noGrp="1"/>
          </p:cNvSpPr>
          <p:nvPr>
            <p:ph idx="1"/>
          </p:nvPr>
        </p:nvSpPr>
        <p:spPr>
          <a:xfrm>
            <a:off x="387803" y="2528888"/>
            <a:ext cx="8421688" cy="3238500"/>
          </a:xfrm>
        </p:spPr>
        <p:txBody>
          <a:bodyPr/>
          <a:lstStyle/>
          <a:p>
            <a:r>
              <a:rPr lang="da-DK" altLang="da-DK" dirty="0" smtClean="0"/>
              <a:t>Formelle krav</a:t>
            </a:r>
          </a:p>
          <a:p>
            <a:endParaRPr lang="da-DK" altLang="da-DK" dirty="0" smtClean="0"/>
          </a:p>
          <a:p>
            <a:r>
              <a:rPr lang="da-DK" altLang="da-DK" dirty="0" smtClean="0"/>
              <a:t>Personlige kompetencer</a:t>
            </a:r>
          </a:p>
          <a:p>
            <a:endParaRPr lang="da-DK" altLang="da-DK" dirty="0" smtClean="0"/>
          </a:p>
          <a:p>
            <a:r>
              <a:rPr lang="da-DK" altLang="da-DK" dirty="0" smtClean="0"/>
              <a:t>Akademiske kompetencer</a:t>
            </a:r>
          </a:p>
          <a:p>
            <a:endParaRPr lang="da-DK" altLang="da-DK" dirty="0" smtClean="0"/>
          </a:p>
          <a:p>
            <a:r>
              <a:rPr lang="da-DK" altLang="da-DK" dirty="0" smtClean="0"/>
              <a:t>Organisatoriske kompetencer</a:t>
            </a:r>
          </a:p>
          <a:p>
            <a:endParaRPr lang="da-DK" altLang="da-DK" dirty="0" smtClean="0"/>
          </a:p>
          <a:p>
            <a:endParaRPr lang="da-DK" altLang="da-DK" dirty="0" smtClean="0"/>
          </a:p>
          <a:p>
            <a:r>
              <a:rPr lang="da-DK" altLang="da-DK" sz="2400" b="1" dirty="0" smtClean="0"/>
              <a:t>Motivationsbeskrivelse, CV og projektbeskrivelse</a:t>
            </a:r>
          </a:p>
          <a:p>
            <a:endParaRPr lang="da-DK" altLang="da-DK" dirty="0" smtClean="0"/>
          </a:p>
        </p:txBody>
      </p:sp>
      <p:sp>
        <p:nvSpPr>
          <p:cNvPr id="14340" name="Pladsholder til dias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100"/>
              </a:lnSpc>
              <a:buChar char="›"/>
              <a:defRPr>
                <a:solidFill>
                  <a:schemeClr val="bg2"/>
                </a:solidFill>
                <a:latin typeface="AU Passata" pitchFamily="34" charset="0"/>
              </a:defRPr>
            </a:lvl1pPr>
            <a:lvl2pPr marL="742950" indent="-285750" eaLnBrk="0" hangingPunct="0">
              <a:lnSpc>
                <a:spcPct val="101000"/>
              </a:lnSpc>
              <a:buChar char="›"/>
              <a:defRPr sz="1400">
                <a:solidFill>
                  <a:schemeClr val="bg2"/>
                </a:solidFill>
                <a:latin typeface="AU Passata" pitchFamily="34" charset="0"/>
              </a:defRPr>
            </a:lvl2pPr>
            <a:lvl3pPr marL="1143000" indent="-228600" eaLnBrk="0" hangingPunct="0">
              <a:lnSpc>
                <a:spcPct val="97000"/>
              </a:lnSpc>
              <a:spcBef>
                <a:spcPct val="20000"/>
              </a:spcBef>
              <a:buChar char="›"/>
              <a:defRPr sz="1200">
                <a:solidFill>
                  <a:schemeClr val="bg2"/>
                </a:solidFill>
                <a:latin typeface="AU Passata" pitchFamily="34" charset="0"/>
              </a:defRPr>
            </a:lvl3pPr>
            <a:lvl4pPr marL="1600200" indent="-228600" eaLnBrk="0" hangingPunct="0">
              <a:spcBef>
                <a:spcPct val="20000"/>
              </a:spcBef>
              <a:buChar char="›"/>
              <a:defRPr sz="1200">
                <a:solidFill>
                  <a:schemeClr val="bg2"/>
                </a:solidFill>
                <a:latin typeface="AU Passata" pitchFamily="34" charset="0"/>
              </a:defRPr>
            </a:lvl4pPr>
            <a:lvl5pPr marL="2057400" indent="-228600" eaLnBrk="0" hangingPunct="0">
              <a:spcBef>
                <a:spcPct val="20000"/>
              </a:spcBef>
              <a:buChar char="›"/>
              <a:defRPr sz="1200">
                <a:solidFill>
                  <a:schemeClr val="bg2"/>
                </a:solidFill>
                <a:latin typeface="AU Passata" pitchFamily="34" charset="0"/>
              </a:defRPr>
            </a:lvl5pPr>
            <a:lvl6pPr marL="25146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6pPr>
            <a:lvl7pPr marL="29718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7pPr>
            <a:lvl8pPr marL="34290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8pPr>
            <a:lvl9pPr marL="38862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9pPr>
          </a:lstStyle>
          <a:p>
            <a:pPr eaLnBrk="1" hangingPunct="1">
              <a:lnSpc>
                <a:spcPct val="102000"/>
              </a:lnSpc>
              <a:buFontTx/>
              <a:buNone/>
            </a:pPr>
            <a:endParaRPr lang="da-DK" altLang="da-DK" smtClean="0"/>
          </a:p>
        </p:txBody>
      </p:sp>
    </p:spTree>
    <p:extLst>
      <p:ext uri="{BB962C8B-B14F-4D97-AF65-F5344CB8AC3E}">
        <p14:creationId xmlns:p14="http://schemas.microsoft.com/office/powerpoint/2010/main" val="324565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Pladsholder til indhold 2"/>
          <p:cNvSpPr>
            <a:spLocks noGrp="1"/>
          </p:cNvSpPr>
          <p:nvPr>
            <p:ph idx="1"/>
          </p:nvPr>
        </p:nvSpPr>
        <p:spPr>
          <a:xfrm>
            <a:off x="351517" y="2166027"/>
            <a:ext cx="8421688" cy="3238500"/>
          </a:xfrm>
        </p:spPr>
        <p:txBody>
          <a:bodyPr/>
          <a:lstStyle/>
          <a:p>
            <a:r>
              <a:rPr lang="da-DK" altLang="da-DK" b="1" dirty="0" smtClean="0"/>
              <a:t>Personlige kompetencer</a:t>
            </a:r>
          </a:p>
          <a:p>
            <a:endParaRPr lang="da-DK" altLang="da-DK" dirty="0" smtClean="0"/>
          </a:p>
          <a:p>
            <a:r>
              <a:rPr lang="da-DK" altLang="da-DK" dirty="0" smtClean="0"/>
              <a:t>Viljestærk </a:t>
            </a:r>
          </a:p>
          <a:p>
            <a:endParaRPr lang="da-DK" altLang="da-DK" dirty="0" smtClean="0"/>
          </a:p>
          <a:p>
            <a:r>
              <a:rPr lang="da-DK" altLang="da-DK" dirty="0" smtClean="0"/>
              <a:t>Målrettet </a:t>
            </a:r>
          </a:p>
          <a:p>
            <a:endParaRPr lang="da-DK" altLang="da-DK" dirty="0" smtClean="0"/>
          </a:p>
          <a:p>
            <a:r>
              <a:rPr lang="da-DK" altLang="da-DK" dirty="0" smtClean="0"/>
              <a:t>Modig </a:t>
            </a:r>
          </a:p>
          <a:p>
            <a:endParaRPr lang="da-DK" altLang="da-DK" dirty="0" smtClean="0"/>
          </a:p>
          <a:p>
            <a:r>
              <a:rPr lang="da-DK" altLang="da-DK" dirty="0" smtClean="0"/>
              <a:t>Selvtillid</a:t>
            </a:r>
          </a:p>
          <a:p>
            <a:endParaRPr lang="da-DK" altLang="da-DK" dirty="0" smtClean="0"/>
          </a:p>
          <a:p>
            <a:r>
              <a:rPr lang="da-DK" altLang="da-DK" dirty="0" smtClean="0"/>
              <a:t>Kunne modtage feedback fra vejleder</a:t>
            </a:r>
          </a:p>
          <a:p>
            <a:endParaRPr lang="da-DK" altLang="da-DK" dirty="0" smtClean="0"/>
          </a:p>
          <a:p>
            <a:r>
              <a:rPr lang="da-DK" altLang="da-DK" dirty="0" smtClean="0"/>
              <a:t>Flittig</a:t>
            </a:r>
          </a:p>
          <a:p>
            <a:endParaRPr lang="da-DK" altLang="da-DK" dirty="0" smtClean="0"/>
          </a:p>
          <a:p>
            <a:r>
              <a:rPr lang="da-DK" altLang="da-DK" dirty="0" smtClean="0"/>
              <a:t>Detaljeorienteret</a:t>
            </a:r>
          </a:p>
          <a:p>
            <a:endParaRPr lang="da-DK" altLang="da-DK" dirty="0" smtClean="0"/>
          </a:p>
          <a:p>
            <a:endParaRPr lang="da-DK" altLang="da-DK" dirty="0" smtClean="0"/>
          </a:p>
        </p:txBody>
      </p:sp>
      <p:sp>
        <p:nvSpPr>
          <p:cNvPr id="14340" name="Pladsholder til dias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100"/>
              </a:lnSpc>
              <a:buChar char="›"/>
              <a:defRPr>
                <a:solidFill>
                  <a:schemeClr val="bg2"/>
                </a:solidFill>
                <a:latin typeface="AU Passata" pitchFamily="34" charset="0"/>
              </a:defRPr>
            </a:lvl1pPr>
            <a:lvl2pPr marL="742950" indent="-285750" eaLnBrk="0" hangingPunct="0">
              <a:lnSpc>
                <a:spcPct val="101000"/>
              </a:lnSpc>
              <a:buChar char="›"/>
              <a:defRPr sz="1400">
                <a:solidFill>
                  <a:schemeClr val="bg2"/>
                </a:solidFill>
                <a:latin typeface="AU Passata" pitchFamily="34" charset="0"/>
              </a:defRPr>
            </a:lvl2pPr>
            <a:lvl3pPr marL="1143000" indent="-228600" eaLnBrk="0" hangingPunct="0">
              <a:lnSpc>
                <a:spcPct val="97000"/>
              </a:lnSpc>
              <a:spcBef>
                <a:spcPct val="20000"/>
              </a:spcBef>
              <a:buChar char="›"/>
              <a:defRPr sz="1200">
                <a:solidFill>
                  <a:schemeClr val="bg2"/>
                </a:solidFill>
                <a:latin typeface="AU Passata" pitchFamily="34" charset="0"/>
              </a:defRPr>
            </a:lvl3pPr>
            <a:lvl4pPr marL="1600200" indent="-228600" eaLnBrk="0" hangingPunct="0">
              <a:spcBef>
                <a:spcPct val="20000"/>
              </a:spcBef>
              <a:buChar char="›"/>
              <a:defRPr sz="1200">
                <a:solidFill>
                  <a:schemeClr val="bg2"/>
                </a:solidFill>
                <a:latin typeface="AU Passata" pitchFamily="34" charset="0"/>
              </a:defRPr>
            </a:lvl4pPr>
            <a:lvl5pPr marL="2057400" indent="-228600" eaLnBrk="0" hangingPunct="0">
              <a:spcBef>
                <a:spcPct val="20000"/>
              </a:spcBef>
              <a:buChar char="›"/>
              <a:defRPr sz="1200">
                <a:solidFill>
                  <a:schemeClr val="bg2"/>
                </a:solidFill>
                <a:latin typeface="AU Passata" pitchFamily="34" charset="0"/>
              </a:defRPr>
            </a:lvl5pPr>
            <a:lvl6pPr marL="25146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6pPr>
            <a:lvl7pPr marL="29718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7pPr>
            <a:lvl8pPr marL="34290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8pPr>
            <a:lvl9pPr marL="38862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9pPr>
          </a:lstStyle>
          <a:p>
            <a:pPr eaLnBrk="1" hangingPunct="1">
              <a:lnSpc>
                <a:spcPct val="102000"/>
              </a:lnSpc>
              <a:buFontTx/>
              <a:buNone/>
            </a:pPr>
            <a:endParaRPr lang="da-DK" altLang="da-DK" smtClean="0"/>
          </a:p>
        </p:txBody>
      </p:sp>
      <p:sp>
        <p:nvSpPr>
          <p:cNvPr id="8" name="Titel 1"/>
          <p:cNvSpPr txBox="1">
            <a:spLocks/>
          </p:cNvSpPr>
          <p:nvPr/>
        </p:nvSpPr>
        <p:spPr bwMode="auto">
          <a:xfrm>
            <a:off x="329747" y="1096736"/>
            <a:ext cx="842168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83000"/>
              </a:lnSpc>
              <a:spcBef>
                <a:spcPct val="0"/>
              </a:spcBef>
              <a:spcAft>
                <a:spcPct val="0"/>
              </a:spcAft>
              <a:defRPr sz="3600">
                <a:solidFill>
                  <a:schemeClr val="bg2"/>
                </a:solidFill>
                <a:latin typeface="+mj-lt"/>
                <a:ea typeface="+mj-ea"/>
                <a:cs typeface="+mj-cs"/>
              </a:defRPr>
            </a:lvl1pPr>
            <a:lvl2pPr algn="l" rtl="0" eaLnBrk="0" fontAlgn="base" hangingPunct="0">
              <a:lnSpc>
                <a:spcPct val="83000"/>
              </a:lnSpc>
              <a:spcBef>
                <a:spcPct val="0"/>
              </a:spcBef>
              <a:spcAft>
                <a:spcPct val="0"/>
              </a:spcAft>
              <a:defRPr sz="3600">
                <a:solidFill>
                  <a:schemeClr val="bg2"/>
                </a:solidFill>
                <a:latin typeface="AU Passata" pitchFamily="34" charset="0"/>
              </a:defRPr>
            </a:lvl2pPr>
            <a:lvl3pPr algn="l" rtl="0" eaLnBrk="0" fontAlgn="base" hangingPunct="0">
              <a:lnSpc>
                <a:spcPct val="83000"/>
              </a:lnSpc>
              <a:spcBef>
                <a:spcPct val="0"/>
              </a:spcBef>
              <a:spcAft>
                <a:spcPct val="0"/>
              </a:spcAft>
              <a:defRPr sz="3600">
                <a:solidFill>
                  <a:schemeClr val="bg2"/>
                </a:solidFill>
                <a:latin typeface="AU Passata" pitchFamily="34" charset="0"/>
              </a:defRPr>
            </a:lvl3pPr>
            <a:lvl4pPr algn="l" rtl="0" eaLnBrk="0" fontAlgn="base" hangingPunct="0">
              <a:lnSpc>
                <a:spcPct val="83000"/>
              </a:lnSpc>
              <a:spcBef>
                <a:spcPct val="0"/>
              </a:spcBef>
              <a:spcAft>
                <a:spcPct val="0"/>
              </a:spcAft>
              <a:defRPr sz="3600">
                <a:solidFill>
                  <a:schemeClr val="bg2"/>
                </a:solidFill>
                <a:latin typeface="AU Passata" pitchFamily="34" charset="0"/>
              </a:defRPr>
            </a:lvl4pPr>
            <a:lvl5pPr algn="l" rtl="0" eaLnBrk="0" fontAlgn="base" hangingPunct="0">
              <a:lnSpc>
                <a:spcPct val="83000"/>
              </a:lnSpc>
              <a:spcBef>
                <a:spcPct val="0"/>
              </a:spcBef>
              <a:spcAft>
                <a:spcPct val="0"/>
              </a:spcAft>
              <a:defRPr sz="3600">
                <a:solidFill>
                  <a:schemeClr val="bg2"/>
                </a:solidFill>
                <a:latin typeface="AU Passata" pitchFamily="34" charset="0"/>
              </a:defRPr>
            </a:lvl5pPr>
            <a:lvl6pPr marL="457200" algn="l" rtl="0" fontAlgn="base">
              <a:lnSpc>
                <a:spcPct val="83000"/>
              </a:lnSpc>
              <a:spcBef>
                <a:spcPct val="0"/>
              </a:spcBef>
              <a:spcAft>
                <a:spcPct val="0"/>
              </a:spcAft>
              <a:defRPr sz="3600">
                <a:solidFill>
                  <a:schemeClr val="bg2"/>
                </a:solidFill>
                <a:latin typeface="AU Passata" pitchFamily="34" charset="0"/>
              </a:defRPr>
            </a:lvl6pPr>
            <a:lvl7pPr marL="914400" algn="l" rtl="0" fontAlgn="base">
              <a:lnSpc>
                <a:spcPct val="83000"/>
              </a:lnSpc>
              <a:spcBef>
                <a:spcPct val="0"/>
              </a:spcBef>
              <a:spcAft>
                <a:spcPct val="0"/>
              </a:spcAft>
              <a:defRPr sz="3600">
                <a:solidFill>
                  <a:schemeClr val="bg2"/>
                </a:solidFill>
                <a:latin typeface="AU Passata" pitchFamily="34" charset="0"/>
              </a:defRPr>
            </a:lvl7pPr>
            <a:lvl8pPr marL="1371600" algn="l" rtl="0" fontAlgn="base">
              <a:lnSpc>
                <a:spcPct val="83000"/>
              </a:lnSpc>
              <a:spcBef>
                <a:spcPct val="0"/>
              </a:spcBef>
              <a:spcAft>
                <a:spcPct val="0"/>
              </a:spcAft>
              <a:defRPr sz="3600">
                <a:solidFill>
                  <a:schemeClr val="bg2"/>
                </a:solidFill>
                <a:latin typeface="AU Passata" pitchFamily="34" charset="0"/>
              </a:defRPr>
            </a:lvl8pPr>
            <a:lvl9pPr marL="1828800" algn="l" rtl="0" fontAlgn="base">
              <a:lnSpc>
                <a:spcPct val="83000"/>
              </a:lnSpc>
              <a:spcBef>
                <a:spcPct val="0"/>
              </a:spcBef>
              <a:spcAft>
                <a:spcPct val="0"/>
              </a:spcAft>
              <a:defRPr sz="3600">
                <a:solidFill>
                  <a:schemeClr val="bg2"/>
                </a:solidFill>
                <a:latin typeface="AU Passata" pitchFamily="34" charset="0"/>
              </a:defRPr>
            </a:lvl9pPr>
          </a:lstStyle>
          <a:p>
            <a:pPr>
              <a:buFontTx/>
            </a:pPr>
            <a:r>
              <a:rPr lang="da-DK" altLang="da-DK" b="1" kern="0" smtClean="0"/>
              <a:t>HVAD KRÆVES DET FOR AT BLIVE FORSKNINGSÅRSSTUDERENDE?</a:t>
            </a:r>
            <a:endParaRPr lang="da-DK" altLang="da-DK" b="1" kern="0"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561" r="66453" b="11561"/>
          <a:stretch/>
        </p:blipFill>
        <p:spPr bwMode="auto">
          <a:xfrm>
            <a:off x="4672856" y="-229743"/>
            <a:ext cx="1816920" cy="708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85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fade">
                                      <p:cBhvr>
                                        <p:cTn id="7" dur="500"/>
                                        <p:tgtEl>
                                          <p:spTgt spid="1433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9">
                                            <p:txEl>
                                              <p:pRg st="4" end="4"/>
                                            </p:txEl>
                                          </p:spTgt>
                                        </p:tgtEl>
                                        <p:attrNameLst>
                                          <p:attrName>style.visibility</p:attrName>
                                        </p:attrNameLst>
                                      </p:cBhvr>
                                      <p:to>
                                        <p:strVal val="visible"/>
                                      </p:to>
                                    </p:set>
                                    <p:animEffect transition="in" filter="fade">
                                      <p:cBhvr>
                                        <p:cTn id="10" dur="500"/>
                                        <p:tgtEl>
                                          <p:spTgt spid="14339">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339">
                                            <p:txEl>
                                              <p:pRg st="6" end="6"/>
                                            </p:txEl>
                                          </p:spTgt>
                                        </p:tgtEl>
                                        <p:attrNameLst>
                                          <p:attrName>style.visibility</p:attrName>
                                        </p:attrNameLst>
                                      </p:cBhvr>
                                      <p:to>
                                        <p:strVal val="visible"/>
                                      </p:to>
                                    </p:set>
                                    <p:animEffect transition="in" filter="fade">
                                      <p:cBhvr>
                                        <p:cTn id="13" dur="500"/>
                                        <p:tgtEl>
                                          <p:spTgt spid="14339">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339">
                                            <p:txEl>
                                              <p:pRg st="8" end="8"/>
                                            </p:txEl>
                                          </p:spTgt>
                                        </p:tgtEl>
                                        <p:attrNameLst>
                                          <p:attrName>style.visibility</p:attrName>
                                        </p:attrNameLst>
                                      </p:cBhvr>
                                      <p:to>
                                        <p:strVal val="visible"/>
                                      </p:to>
                                    </p:set>
                                    <p:animEffect transition="in" filter="fade">
                                      <p:cBhvr>
                                        <p:cTn id="16" dur="500"/>
                                        <p:tgtEl>
                                          <p:spTgt spid="14339">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339">
                                            <p:txEl>
                                              <p:pRg st="10" end="10"/>
                                            </p:txEl>
                                          </p:spTgt>
                                        </p:tgtEl>
                                        <p:attrNameLst>
                                          <p:attrName>style.visibility</p:attrName>
                                        </p:attrNameLst>
                                      </p:cBhvr>
                                      <p:to>
                                        <p:strVal val="visible"/>
                                      </p:to>
                                    </p:set>
                                    <p:animEffect transition="in" filter="fade">
                                      <p:cBhvr>
                                        <p:cTn id="19" dur="500"/>
                                        <p:tgtEl>
                                          <p:spTgt spid="14339">
                                            <p:txEl>
                                              <p:pRg st="10" end="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339">
                                            <p:txEl>
                                              <p:pRg st="12" end="12"/>
                                            </p:txEl>
                                          </p:spTgt>
                                        </p:tgtEl>
                                        <p:attrNameLst>
                                          <p:attrName>style.visibility</p:attrName>
                                        </p:attrNameLst>
                                      </p:cBhvr>
                                      <p:to>
                                        <p:strVal val="visible"/>
                                      </p:to>
                                    </p:set>
                                    <p:animEffect transition="in" filter="fade">
                                      <p:cBhvr>
                                        <p:cTn id="22" dur="500"/>
                                        <p:tgtEl>
                                          <p:spTgt spid="14339">
                                            <p:txEl>
                                              <p:pRg st="12" end="1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339">
                                            <p:txEl>
                                              <p:pRg st="14" end="14"/>
                                            </p:txEl>
                                          </p:spTgt>
                                        </p:tgtEl>
                                        <p:attrNameLst>
                                          <p:attrName>style.visibility</p:attrName>
                                        </p:attrNameLst>
                                      </p:cBhvr>
                                      <p:to>
                                        <p:strVal val="visible"/>
                                      </p:to>
                                    </p:set>
                                    <p:animEffect transition="in" filter="fade">
                                      <p:cBhvr>
                                        <p:cTn id="25" dur="500"/>
                                        <p:tgtEl>
                                          <p:spTgt spid="14339">
                                            <p:txEl>
                                              <p:pRg st="14" end="1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Pladsholder til indhold 2"/>
          <p:cNvSpPr>
            <a:spLocks noGrp="1"/>
          </p:cNvSpPr>
          <p:nvPr>
            <p:ph idx="1"/>
          </p:nvPr>
        </p:nvSpPr>
        <p:spPr>
          <a:xfrm>
            <a:off x="351517" y="2166027"/>
            <a:ext cx="8421688" cy="3238500"/>
          </a:xfrm>
        </p:spPr>
        <p:txBody>
          <a:bodyPr/>
          <a:lstStyle/>
          <a:p>
            <a:r>
              <a:rPr lang="da-DK" altLang="da-DK" b="1" dirty="0" smtClean="0"/>
              <a:t>Akademiske kompetencer</a:t>
            </a:r>
          </a:p>
          <a:p>
            <a:endParaRPr lang="da-DK" altLang="da-DK" dirty="0" smtClean="0"/>
          </a:p>
          <a:p>
            <a:r>
              <a:rPr lang="da-DK" altLang="da-DK" dirty="0" smtClean="0"/>
              <a:t>Redelig</a:t>
            </a:r>
          </a:p>
          <a:p>
            <a:endParaRPr lang="da-DK" altLang="da-DK" dirty="0" smtClean="0"/>
          </a:p>
          <a:p>
            <a:r>
              <a:rPr lang="da-DK" altLang="da-DK" dirty="0" smtClean="0"/>
              <a:t>Nysgerrig</a:t>
            </a:r>
          </a:p>
          <a:p>
            <a:endParaRPr lang="da-DK" altLang="da-DK" dirty="0" smtClean="0"/>
          </a:p>
          <a:p>
            <a:r>
              <a:rPr lang="da-DK" altLang="da-DK" dirty="0" smtClean="0"/>
              <a:t>Forståelse af en fagtekst</a:t>
            </a:r>
          </a:p>
          <a:p>
            <a:endParaRPr lang="da-DK" altLang="da-DK" dirty="0" smtClean="0"/>
          </a:p>
          <a:p>
            <a:r>
              <a:rPr lang="da-DK" altLang="da-DK" dirty="0" smtClean="0"/>
              <a:t>Metodisk</a:t>
            </a:r>
          </a:p>
          <a:p>
            <a:endParaRPr lang="da-DK" altLang="da-DK" dirty="0" smtClean="0"/>
          </a:p>
          <a:p>
            <a:r>
              <a:rPr lang="da-DK" altLang="da-DK" dirty="0" smtClean="0"/>
              <a:t>Interesse for dataindsamling</a:t>
            </a:r>
          </a:p>
          <a:p>
            <a:endParaRPr lang="da-DK" altLang="da-DK" dirty="0" smtClean="0"/>
          </a:p>
          <a:p>
            <a:r>
              <a:rPr lang="da-DK" altLang="da-DK" dirty="0" smtClean="0"/>
              <a:t>Opgaveskrivning og fremlæggelse</a:t>
            </a:r>
          </a:p>
          <a:p>
            <a:endParaRPr lang="da-DK" altLang="da-DK" dirty="0" smtClean="0"/>
          </a:p>
          <a:p>
            <a:pPr marL="0" indent="0">
              <a:buNone/>
            </a:pPr>
            <a:endParaRPr lang="da-DK" altLang="da-DK" dirty="0" smtClean="0"/>
          </a:p>
          <a:p>
            <a:endParaRPr lang="da-DK" altLang="da-DK" dirty="0" smtClean="0"/>
          </a:p>
        </p:txBody>
      </p:sp>
      <p:sp>
        <p:nvSpPr>
          <p:cNvPr id="14340" name="Pladsholder til dias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100"/>
              </a:lnSpc>
              <a:buChar char="›"/>
              <a:defRPr>
                <a:solidFill>
                  <a:schemeClr val="bg2"/>
                </a:solidFill>
                <a:latin typeface="AU Passata" pitchFamily="34" charset="0"/>
              </a:defRPr>
            </a:lvl1pPr>
            <a:lvl2pPr marL="742950" indent="-285750" eaLnBrk="0" hangingPunct="0">
              <a:lnSpc>
                <a:spcPct val="101000"/>
              </a:lnSpc>
              <a:buChar char="›"/>
              <a:defRPr sz="1400">
                <a:solidFill>
                  <a:schemeClr val="bg2"/>
                </a:solidFill>
                <a:latin typeface="AU Passata" pitchFamily="34" charset="0"/>
              </a:defRPr>
            </a:lvl2pPr>
            <a:lvl3pPr marL="1143000" indent="-228600" eaLnBrk="0" hangingPunct="0">
              <a:lnSpc>
                <a:spcPct val="97000"/>
              </a:lnSpc>
              <a:spcBef>
                <a:spcPct val="20000"/>
              </a:spcBef>
              <a:buChar char="›"/>
              <a:defRPr sz="1200">
                <a:solidFill>
                  <a:schemeClr val="bg2"/>
                </a:solidFill>
                <a:latin typeface="AU Passata" pitchFamily="34" charset="0"/>
              </a:defRPr>
            </a:lvl3pPr>
            <a:lvl4pPr marL="1600200" indent="-228600" eaLnBrk="0" hangingPunct="0">
              <a:spcBef>
                <a:spcPct val="20000"/>
              </a:spcBef>
              <a:buChar char="›"/>
              <a:defRPr sz="1200">
                <a:solidFill>
                  <a:schemeClr val="bg2"/>
                </a:solidFill>
                <a:latin typeface="AU Passata" pitchFamily="34" charset="0"/>
              </a:defRPr>
            </a:lvl4pPr>
            <a:lvl5pPr marL="2057400" indent="-228600" eaLnBrk="0" hangingPunct="0">
              <a:spcBef>
                <a:spcPct val="20000"/>
              </a:spcBef>
              <a:buChar char="›"/>
              <a:defRPr sz="1200">
                <a:solidFill>
                  <a:schemeClr val="bg2"/>
                </a:solidFill>
                <a:latin typeface="AU Passata" pitchFamily="34" charset="0"/>
              </a:defRPr>
            </a:lvl5pPr>
            <a:lvl6pPr marL="25146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6pPr>
            <a:lvl7pPr marL="29718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7pPr>
            <a:lvl8pPr marL="34290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8pPr>
            <a:lvl9pPr marL="38862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9pPr>
          </a:lstStyle>
          <a:p>
            <a:pPr eaLnBrk="1" hangingPunct="1">
              <a:lnSpc>
                <a:spcPct val="102000"/>
              </a:lnSpc>
              <a:buFontTx/>
              <a:buNone/>
            </a:pPr>
            <a:endParaRPr lang="da-DK" altLang="da-DK" smtClean="0"/>
          </a:p>
        </p:txBody>
      </p:sp>
      <p:sp>
        <p:nvSpPr>
          <p:cNvPr id="8" name="Titel 1"/>
          <p:cNvSpPr txBox="1">
            <a:spLocks/>
          </p:cNvSpPr>
          <p:nvPr/>
        </p:nvSpPr>
        <p:spPr bwMode="auto">
          <a:xfrm>
            <a:off x="329747" y="1096736"/>
            <a:ext cx="842168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83000"/>
              </a:lnSpc>
              <a:spcBef>
                <a:spcPct val="0"/>
              </a:spcBef>
              <a:spcAft>
                <a:spcPct val="0"/>
              </a:spcAft>
              <a:defRPr sz="3600">
                <a:solidFill>
                  <a:schemeClr val="bg2"/>
                </a:solidFill>
                <a:latin typeface="+mj-lt"/>
                <a:ea typeface="+mj-ea"/>
                <a:cs typeface="+mj-cs"/>
              </a:defRPr>
            </a:lvl1pPr>
            <a:lvl2pPr algn="l" rtl="0" eaLnBrk="0" fontAlgn="base" hangingPunct="0">
              <a:lnSpc>
                <a:spcPct val="83000"/>
              </a:lnSpc>
              <a:spcBef>
                <a:spcPct val="0"/>
              </a:spcBef>
              <a:spcAft>
                <a:spcPct val="0"/>
              </a:spcAft>
              <a:defRPr sz="3600">
                <a:solidFill>
                  <a:schemeClr val="bg2"/>
                </a:solidFill>
                <a:latin typeface="AU Passata" pitchFamily="34" charset="0"/>
              </a:defRPr>
            </a:lvl2pPr>
            <a:lvl3pPr algn="l" rtl="0" eaLnBrk="0" fontAlgn="base" hangingPunct="0">
              <a:lnSpc>
                <a:spcPct val="83000"/>
              </a:lnSpc>
              <a:spcBef>
                <a:spcPct val="0"/>
              </a:spcBef>
              <a:spcAft>
                <a:spcPct val="0"/>
              </a:spcAft>
              <a:defRPr sz="3600">
                <a:solidFill>
                  <a:schemeClr val="bg2"/>
                </a:solidFill>
                <a:latin typeface="AU Passata" pitchFamily="34" charset="0"/>
              </a:defRPr>
            </a:lvl3pPr>
            <a:lvl4pPr algn="l" rtl="0" eaLnBrk="0" fontAlgn="base" hangingPunct="0">
              <a:lnSpc>
                <a:spcPct val="83000"/>
              </a:lnSpc>
              <a:spcBef>
                <a:spcPct val="0"/>
              </a:spcBef>
              <a:spcAft>
                <a:spcPct val="0"/>
              </a:spcAft>
              <a:defRPr sz="3600">
                <a:solidFill>
                  <a:schemeClr val="bg2"/>
                </a:solidFill>
                <a:latin typeface="AU Passata" pitchFamily="34" charset="0"/>
              </a:defRPr>
            </a:lvl4pPr>
            <a:lvl5pPr algn="l" rtl="0" eaLnBrk="0" fontAlgn="base" hangingPunct="0">
              <a:lnSpc>
                <a:spcPct val="83000"/>
              </a:lnSpc>
              <a:spcBef>
                <a:spcPct val="0"/>
              </a:spcBef>
              <a:spcAft>
                <a:spcPct val="0"/>
              </a:spcAft>
              <a:defRPr sz="3600">
                <a:solidFill>
                  <a:schemeClr val="bg2"/>
                </a:solidFill>
                <a:latin typeface="AU Passata" pitchFamily="34" charset="0"/>
              </a:defRPr>
            </a:lvl5pPr>
            <a:lvl6pPr marL="457200" algn="l" rtl="0" fontAlgn="base">
              <a:lnSpc>
                <a:spcPct val="83000"/>
              </a:lnSpc>
              <a:spcBef>
                <a:spcPct val="0"/>
              </a:spcBef>
              <a:spcAft>
                <a:spcPct val="0"/>
              </a:spcAft>
              <a:defRPr sz="3600">
                <a:solidFill>
                  <a:schemeClr val="bg2"/>
                </a:solidFill>
                <a:latin typeface="AU Passata" pitchFamily="34" charset="0"/>
              </a:defRPr>
            </a:lvl6pPr>
            <a:lvl7pPr marL="914400" algn="l" rtl="0" fontAlgn="base">
              <a:lnSpc>
                <a:spcPct val="83000"/>
              </a:lnSpc>
              <a:spcBef>
                <a:spcPct val="0"/>
              </a:spcBef>
              <a:spcAft>
                <a:spcPct val="0"/>
              </a:spcAft>
              <a:defRPr sz="3600">
                <a:solidFill>
                  <a:schemeClr val="bg2"/>
                </a:solidFill>
                <a:latin typeface="AU Passata" pitchFamily="34" charset="0"/>
              </a:defRPr>
            </a:lvl7pPr>
            <a:lvl8pPr marL="1371600" algn="l" rtl="0" fontAlgn="base">
              <a:lnSpc>
                <a:spcPct val="83000"/>
              </a:lnSpc>
              <a:spcBef>
                <a:spcPct val="0"/>
              </a:spcBef>
              <a:spcAft>
                <a:spcPct val="0"/>
              </a:spcAft>
              <a:defRPr sz="3600">
                <a:solidFill>
                  <a:schemeClr val="bg2"/>
                </a:solidFill>
                <a:latin typeface="AU Passata" pitchFamily="34" charset="0"/>
              </a:defRPr>
            </a:lvl8pPr>
            <a:lvl9pPr marL="1828800" algn="l" rtl="0" fontAlgn="base">
              <a:lnSpc>
                <a:spcPct val="83000"/>
              </a:lnSpc>
              <a:spcBef>
                <a:spcPct val="0"/>
              </a:spcBef>
              <a:spcAft>
                <a:spcPct val="0"/>
              </a:spcAft>
              <a:defRPr sz="3600">
                <a:solidFill>
                  <a:schemeClr val="bg2"/>
                </a:solidFill>
                <a:latin typeface="AU Passata" pitchFamily="34" charset="0"/>
              </a:defRPr>
            </a:lvl9pPr>
          </a:lstStyle>
          <a:p>
            <a:pPr>
              <a:buFontTx/>
            </a:pPr>
            <a:r>
              <a:rPr lang="da-DK" altLang="da-DK" b="1" kern="0" smtClean="0"/>
              <a:t>HVAD KRÆVES DET FOR AT BLIVE FORSKNINGSÅRSSTUDERENDE?</a:t>
            </a:r>
            <a:endParaRPr lang="da-DK" altLang="da-DK" b="1" kern="0" dirty="0" smtClean="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64289"/>
          <a:stretch/>
        </p:blipFill>
        <p:spPr bwMode="auto">
          <a:xfrm>
            <a:off x="4659341" y="1816898"/>
            <a:ext cx="2066399" cy="4793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96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fade">
                                      <p:cBhvr>
                                        <p:cTn id="7" dur="500"/>
                                        <p:tgtEl>
                                          <p:spTgt spid="1433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9">
                                            <p:txEl>
                                              <p:pRg st="4" end="4"/>
                                            </p:txEl>
                                          </p:spTgt>
                                        </p:tgtEl>
                                        <p:attrNameLst>
                                          <p:attrName>style.visibility</p:attrName>
                                        </p:attrNameLst>
                                      </p:cBhvr>
                                      <p:to>
                                        <p:strVal val="visible"/>
                                      </p:to>
                                    </p:set>
                                    <p:animEffect transition="in" filter="fade">
                                      <p:cBhvr>
                                        <p:cTn id="10" dur="500"/>
                                        <p:tgtEl>
                                          <p:spTgt spid="14339">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339">
                                            <p:txEl>
                                              <p:pRg st="6" end="6"/>
                                            </p:txEl>
                                          </p:spTgt>
                                        </p:tgtEl>
                                        <p:attrNameLst>
                                          <p:attrName>style.visibility</p:attrName>
                                        </p:attrNameLst>
                                      </p:cBhvr>
                                      <p:to>
                                        <p:strVal val="visible"/>
                                      </p:to>
                                    </p:set>
                                    <p:animEffect transition="in" filter="fade">
                                      <p:cBhvr>
                                        <p:cTn id="13" dur="500"/>
                                        <p:tgtEl>
                                          <p:spTgt spid="14339">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339">
                                            <p:txEl>
                                              <p:pRg st="8" end="8"/>
                                            </p:txEl>
                                          </p:spTgt>
                                        </p:tgtEl>
                                        <p:attrNameLst>
                                          <p:attrName>style.visibility</p:attrName>
                                        </p:attrNameLst>
                                      </p:cBhvr>
                                      <p:to>
                                        <p:strVal val="visible"/>
                                      </p:to>
                                    </p:set>
                                    <p:animEffect transition="in" filter="fade">
                                      <p:cBhvr>
                                        <p:cTn id="16" dur="500"/>
                                        <p:tgtEl>
                                          <p:spTgt spid="14339">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339">
                                            <p:txEl>
                                              <p:pRg st="10" end="10"/>
                                            </p:txEl>
                                          </p:spTgt>
                                        </p:tgtEl>
                                        <p:attrNameLst>
                                          <p:attrName>style.visibility</p:attrName>
                                        </p:attrNameLst>
                                      </p:cBhvr>
                                      <p:to>
                                        <p:strVal val="visible"/>
                                      </p:to>
                                    </p:set>
                                    <p:animEffect transition="in" filter="fade">
                                      <p:cBhvr>
                                        <p:cTn id="19" dur="500"/>
                                        <p:tgtEl>
                                          <p:spTgt spid="14339">
                                            <p:txEl>
                                              <p:pRg st="10" end="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339">
                                            <p:txEl>
                                              <p:pRg st="12" end="12"/>
                                            </p:txEl>
                                          </p:spTgt>
                                        </p:tgtEl>
                                        <p:attrNameLst>
                                          <p:attrName>style.visibility</p:attrName>
                                        </p:attrNameLst>
                                      </p:cBhvr>
                                      <p:to>
                                        <p:strVal val="visible"/>
                                      </p:to>
                                    </p:set>
                                    <p:animEffect transition="in" filter="fade">
                                      <p:cBhvr>
                                        <p:cTn id="22" dur="500"/>
                                        <p:tgtEl>
                                          <p:spTgt spid="14339">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Pladsholder til indhold 2"/>
          <p:cNvSpPr>
            <a:spLocks noGrp="1"/>
          </p:cNvSpPr>
          <p:nvPr>
            <p:ph idx="1"/>
          </p:nvPr>
        </p:nvSpPr>
        <p:spPr>
          <a:xfrm>
            <a:off x="351517" y="2166027"/>
            <a:ext cx="8421688" cy="3238500"/>
          </a:xfrm>
        </p:spPr>
        <p:txBody>
          <a:bodyPr/>
          <a:lstStyle/>
          <a:p>
            <a:r>
              <a:rPr lang="da-DK" altLang="da-DK" b="1" dirty="0" smtClean="0"/>
              <a:t>Organisatoriske kompetencer</a:t>
            </a:r>
          </a:p>
          <a:p>
            <a:endParaRPr lang="da-DK" altLang="da-DK" dirty="0" smtClean="0"/>
          </a:p>
          <a:p>
            <a:r>
              <a:rPr lang="da-DK" altLang="da-DK" dirty="0" smtClean="0"/>
              <a:t>Respektfuld for andres faglighed</a:t>
            </a:r>
          </a:p>
          <a:p>
            <a:endParaRPr lang="da-DK" altLang="da-DK" dirty="0" smtClean="0"/>
          </a:p>
          <a:p>
            <a:r>
              <a:rPr lang="da-DK" altLang="da-DK" dirty="0" smtClean="0"/>
              <a:t>Opbygge relationer</a:t>
            </a:r>
          </a:p>
          <a:p>
            <a:endParaRPr lang="da-DK" altLang="da-DK" dirty="0" smtClean="0"/>
          </a:p>
          <a:p>
            <a:r>
              <a:rPr lang="da-DK" altLang="da-DK" dirty="0" smtClean="0"/>
              <a:t>Samarbejde</a:t>
            </a:r>
          </a:p>
          <a:p>
            <a:endParaRPr lang="da-DK" altLang="da-DK" dirty="0" smtClean="0"/>
          </a:p>
          <a:p>
            <a:endParaRPr lang="da-DK" altLang="da-DK" dirty="0" smtClean="0"/>
          </a:p>
          <a:p>
            <a:pPr marL="0" indent="0">
              <a:buNone/>
            </a:pPr>
            <a:endParaRPr lang="da-DK" altLang="da-DK" dirty="0" smtClean="0"/>
          </a:p>
          <a:p>
            <a:endParaRPr lang="da-DK" altLang="da-DK" dirty="0" smtClean="0"/>
          </a:p>
        </p:txBody>
      </p:sp>
      <p:sp>
        <p:nvSpPr>
          <p:cNvPr id="14340" name="Pladsholder til dias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100"/>
              </a:lnSpc>
              <a:buChar char="›"/>
              <a:defRPr>
                <a:solidFill>
                  <a:schemeClr val="bg2"/>
                </a:solidFill>
                <a:latin typeface="AU Passata" pitchFamily="34" charset="0"/>
              </a:defRPr>
            </a:lvl1pPr>
            <a:lvl2pPr marL="742950" indent="-285750" eaLnBrk="0" hangingPunct="0">
              <a:lnSpc>
                <a:spcPct val="101000"/>
              </a:lnSpc>
              <a:buChar char="›"/>
              <a:defRPr sz="1400">
                <a:solidFill>
                  <a:schemeClr val="bg2"/>
                </a:solidFill>
                <a:latin typeface="AU Passata" pitchFamily="34" charset="0"/>
              </a:defRPr>
            </a:lvl2pPr>
            <a:lvl3pPr marL="1143000" indent="-228600" eaLnBrk="0" hangingPunct="0">
              <a:lnSpc>
                <a:spcPct val="97000"/>
              </a:lnSpc>
              <a:spcBef>
                <a:spcPct val="20000"/>
              </a:spcBef>
              <a:buChar char="›"/>
              <a:defRPr sz="1200">
                <a:solidFill>
                  <a:schemeClr val="bg2"/>
                </a:solidFill>
                <a:latin typeface="AU Passata" pitchFamily="34" charset="0"/>
              </a:defRPr>
            </a:lvl3pPr>
            <a:lvl4pPr marL="1600200" indent="-228600" eaLnBrk="0" hangingPunct="0">
              <a:spcBef>
                <a:spcPct val="20000"/>
              </a:spcBef>
              <a:buChar char="›"/>
              <a:defRPr sz="1200">
                <a:solidFill>
                  <a:schemeClr val="bg2"/>
                </a:solidFill>
                <a:latin typeface="AU Passata" pitchFamily="34" charset="0"/>
              </a:defRPr>
            </a:lvl4pPr>
            <a:lvl5pPr marL="2057400" indent="-228600" eaLnBrk="0" hangingPunct="0">
              <a:spcBef>
                <a:spcPct val="20000"/>
              </a:spcBef>
              <a:buChar char="›"/>
              <a:defRPr sz="1200">
                <a:solidFill>
                  <a:schemeClr val="bg2"/>
                </a:solidFill>
                <a:latin typeface="AU Passata" pitchFamily="34" charset="0"/>
              </a:defRPr>
            </a:lvl5pPr>
            <a:lvl6pPr marL="25146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6pPr>
            <a:lvl7pPr marL="29718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7pPr>
            <a:lvl8pPr marL="34290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8pPr>
            <a:lvl9pPr marL="38862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9pPr>
          </a:lstStyle>
          <a:p>
            <a:pPr eaLnBrk="1" hangingPunct="1">
              <a:lnSpc>
                <a:spcPct val="102000"/>
              </a:lnSpc>
              <a:buFontTx/>
              <a:buNone/>
            </a:pPr>
            <a:endParaRPr lang="da-DK" altLang="da-DK" smtClean="0"/>
          </a:p>
        </p:txBody>
      </p:sp>
      <p:sp>
        <p:nvSpPr>
          <p:cNvPr id="8" name="Titel 1"/>
          <p:cNvSpPr txBox="1">
            <a:spLocks/>
          </p:cNvSpPr>
          <p:nvPr/>
        </p:nvSpPr>
        <p:spPr bwMode="auto">
          <a:xfrm>
            <a:off x="329747" y="1096736"/>
            <a:ext cx="842168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83000"/>
              </a:lnSpc>
              <a:spcBef>
                <a:spcPct val="0"/>
              </a:spcBef>
              <a:spcAft>
                <a:spcPct val="0"/>
              </a:spcAft>
              <a:defRPr sz="3600">
                <a:solidFill>
                  <a:schemeClr val="bg2"/>
                </a:solidFill>
                <a:latin typeface="+mj-lt"/>
                <a:ea typeface="+mj-ea"/>
                <a:cs typeface="+mj-cs"/>
              </a:defRPr>
            </a:lvl1pPr>
            <a:lvl2pPr algn="l" rtl="0" eaLnBrk="0" fontAlgn="base" hangingPunct="0">
              <a:lnSpc>
                <a:spcPct val="83000"/>
              </a:lnSpc>
              <a:spcBef>
                <a:spcPct val="0"/>
              </a:spcBef>
              <a:spcAft>
                <a:spcPct val="0"/>
              </a:spcAft>
              <a:defRPr sz="3600">
                <a:solidFill>
                  <a:schemeClr val="bg2"/>
                </a:solidFill>
                <a:latin typeface="AU Passata" pitchFamily="34" charset="0"/>
              </a:defRPr>
            </a:lvl2pPr>
            <a:lvl3pPr algn="l" rtl="0" eaLnBrk="0" fontAlgn="base" hangingPunct="0">
              <a:lnSpc>
                <a:spcPct val="83000"/>
              </a:lnSpc>
              <a:spcBef>
                <a:spcPct val="0"/>
              </a:spcBef>
              <a:spcAft>
                <a:spcPct val="0"/>
              </a:spcAft>
              <a:defRPr sz="3600">
                <a:solidFill>
                  <a:schemeClr val="bg2"/>
                </a:solidFill>
                <a:latin typeface="AU Passata" pitchFamily="34" charset="0"/>
              </a:defRPr>
            </a:lvl3pPr>
            <a:lvl4pPr algn="l" rtl="0" eaLnBrk="0" fontAlgn="base" hangingPunct="0">
              <a:lnSpc>
                <a:spcPct val="83000"/>
              </a:lnSpc>
              <a:spcBef>
                <a:spcPct val="0"/>
              </a:spcBef>
              <a:spcAft>
                <a:spcPct val="0"/>
              </a:spcAft>
              <a:defRPr sz="3600">
                <a:solidFill>
                  <a:schemeClr val="bg2"/>
                </a:solidFill>
                <a:latin typeface="AU Passata" pitchFamily="34" charset="0"/>
              </a:defRPr>
            </a:lvl4pPr>
            <a:lvl5pPr algn="l" rtl="0" eaLnBrk="0" fontAlgn="base" hangingPunct="0">
              <a:lnSpc>
                <a:spcPct val="83000"/>
              </a:lnSpc>
              <a:spcBef>
                <a:spcPct val="0"/>
              </a:spcBef>
              <a:spcAft>
                <a:spcPct val="0"/>
              </a:spcAft>
              <a:defRPr sz="3600">
                <a:solidFill>
                  <a:schemeClr val="bg2"/>
                </a:solidFill>
                <a:latin typeface="AU Passata" pitchFamily="34" charset="0"/>
              </a:defRPr>
            </a:lvl5pPr>
            <a:lvl6pPr marL="457200" algn="l" rtl="0" fontAlgn="base">
              <a:lnSpc>
                <a:spcPct val="83000"/>
              </a:lnSpc>
              <a:spcBef>
                <a:spcPct val="0"/>
              </a:spcBef>
              <a:spcAft>
                <a:spcPct val="0"/>
              </a:spcAft>
              <a:defRPr sz="3600">
                <a:solidFill>
                  <a:schemeClr val="bg2"/>
                </a:solidFill>
                <a:latin typeface="AU Passata" pitchFamily="34" charset="0"/>
              </a:defRPr>
            </a:lvl6pPr>
            <a:lvl7pPr marL="914400" algn="l" rtl="0" fontAlgn="base">
              <a:lnSpc>
                <a:spcPct val="83000"/>
              </a:lnSpc>
              <a:spcBef>
                <a:spcPct val="0"/>
              </a:spcBef>
              <a:spcAft>
                <a:spcPct val="0"/>
              </a:spcAft>
              <a:defRPr sz="3600">
                <a:solidFill>
                  <a:schemeClr val="bg2"/>
                </a:solidFill>
                <a:latin typeface="AU Passata" pitchFamily="34" charset="0"/>
              </a:defRPr>
            </a:lvl7pPr>
            <a:lvl8pPr marL="1371600" algn="l" rtl="0" fontAlgn="base">
              <a:lnSpc>
                <a:spcPct val="83000"/>
              </a:lnSpc>
              <a:spcBef>
                <a:spcPct val="0"/>
              </a:spcBef>
              <a:spcAft>
                <a:spcPct val="0"/>
              </a:spcAft>
              <a:defRPr sz="3600">
                <a:solidFill>
                  <a:schemeClr val="bg2"/>
                </a:solidFill>
                <a:latin typeface="AU Passata" pitchFamily="34" charset="0"/>
              </a:defRPr>
            </a:lvl8pPr>
            <a:lvl9pPr marL="1828800" algn="l" rtl="0" fontAlgn="base">
              <a:lnSpc>
                <a:spcPct val="83000"/>
              </a:lnSpc>
              <a:spcBef>
                <a:spcPct val="0"/>
              </a:spcBef>
              <a:spcAft>
                <a:spcPct val="0"/>
              </a:spcAft>
              <a:defRPr sz="3600">
                <a:solidFill>
                  <a:schemeClr val="bg2"/>
                </a:solidFill>
                <a:latin typeface="AU Passata" pitchFamily="34" charset="0"/>
              </a:defRPr>
            </a:lvl9pPr>
          </a:lstStyle>
          <a:p>
            <a:pPr>
              <a:buFontTx/>
            </a:pPr>
            <a:r>
              <a:rPr lang="da-DK" altLang="da-DK" b="1" kern="0" smtClean="0"/>
              <a:t>HVAD KRÆVES DET FOR AT BLIVE FORSKNINGSÅRSSTUDERENDE?</a:t>
            </a:r>
            <a:endParaRPr lang="da-DK" altLang="da-DK" b="1" kern="0" dirty="0" smtClean="0"/>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4648" b="58517"/>
          <a:stretch/>
        </p:blipFill>
        <p:spPr bwMode="auto">
          <a:xfrm>
            <a:off x="4959787" y="1846090"/>
            <a:ext cx="1951667" cy="2761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33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fade">
                                      <p:cBhvr>
                                        <p:cTn id="7" dur="500"/>
                                        <p:tgtEl>
                                          <p:spTgt spid="1433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9">
                                            <p:txEl>
                                              <p:pRg st="4" end="4"/>
                                            </p:txEl>
                                          </p:spTgt>
                                        </p:tgtEl>
                                        <p:attrNameLst>
                                          <p:attrName>style.visibility</p:attrName>
                                        </p:attrNameLst>
                                      </p:cBhvr>
                                      <p:to>
                                        <p:strVal val="visible"/>
                                      </p:to>
                                    </p:set>
                                    <p:animEffect transition="in" filter="fade">
                                      <p:cBhvr>
                                        <p:cTn id="10" dur="500"/>
                                        <p:tgtEl>
                                          <p:spTgt spid="14339">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339">
                                            <p:txEl>
                                              <p:pRg st="6" end="6"/>
                                            </p:txEl>
                                          </p:spTgt>
                                        </p:tgtEl>
                                        <p:attrNameLst>
                                          <p:attrName>style.visibility</p:attrName>
                                        </p:attrNameLst>
                                      </p:cBhvr>
                                      <p:to>
                                        <p:strVal val="visible"/>
                                      </p:to>
                                    </p:set>
                                    <p:animEffect transition="in" filter="fade">
                                      <p:cBhvr>
                                        <p:cTn id="13" dur="500"/>
                                        <p:tgtEl>
                                          <p:spTgt spid="14339">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Pladsholder til indhold 2"/>
          <p:cNvSpPr>
            <a:spLocks noGrp="1"/>
          </p:cNvSpPr>
          <p:nvPr>
            <p:ph idx="1"/>
          </p:nvPr>
        </p:nvSpPr>
        <p:spPr>
          <a:xfrm>
            <a:off x="351517" y="2166027"/>
            <a:ext cx="8421688" cy="3238500"/>
          </a:xfrm>
        </p:spPr>
        <p:txBody>
          <a:bodyPr/>
          <a:lstStyle/>
          <a:p>
            <a:r>
              <a:rPr lang="da-DK" altLang="da-DK" dirty="0" smtClean="0"/>
              <a:t>Personlige kompetencer</a:t>
            </a:r>
          </a:p>
          <a:p>
            <a:endParaRPr lang="da-DK" altLang="da-DK" dirty="0" smtClean="0"/>
          </a:p>
          <a:p>
            <a:r>
              <a:rPr lang="da-DK" altLang="da-DK" dirty="0" smtClean="0"/>
              <a:t>Akademiske kompetencer</a:t>
            </a:r>
          </a:p>
          <a:p>
            <a:endParaRPr lang="da-DK" altLang="da-DK" dirty="0" smtClean="0"/>
          </a:p>
          <a:p>
            <a:r>
              <a:rPr lang="da-DK" altLang="da-DK" dirty="0" smtClean="0"/>
              <a:t>Organisatoriske kompetencer</a:t>
            </a:r>
          </a:p>
          <a:p>
            <a:endParaRPr lang="da-DK" altLang="da-DK" dirty="0" smtClean="0"/>
          </a:p>
          <a:p>
            <a:endParaRPr lang="da-DK" altLang="da-DK" dirty="0" smtClean="0"/>
          </a:p>
          <a:p>
            <a:endParaRPr lang="da-DK" altLang="da-DK" dirty="0" smtClean="0"/>
          </a:p>
          <a:p>
            <a:pPr marL="0" indent="0">
              <a:buNone/>
            </a:pPr>
            <a:endParaRPr lang="da-DK" altLang="da-DK" dirty="0" smtClean="0"/>
          </a:p>
          <a:p>
            <a:endParaRPr lang="da-DK" altLang="da-DK" dirty="0" smtClean="0"/>
          </a:p>
        </p:txBody>
      </p:sp>
      <p:sp>
        <p:nvSpPr>
          <p:cNvPr id="14340" name="Pladsholder til dias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100"/>
              </a:lnSpc>
              <a:buChar char="›"/>
              <a:defRPr>
                <a:solidFill>
                  <a:schemeClr val="bg2"/>
                </a:solidFill>
                <a:latin typeface="AU Passata" pitchFamily="34" charset="0"/>
              </a:defRPr>
            </a:lvl1pPr>
            <a:lvl2pPr marL="742950" indent="-285750" eaLnBrk="0" hangingPunct="0">
              <a:lnSpc>
                <a:spcPct val="101000"/>
              </a:lnSpc>
              <a:buChar char="›"/>
              <a:defRPr sz="1400">
                <a:solidFill>
                  <a:schemeClr val="bg2"/>
                </a:solidFill>
                <a:latin typeface="AU Passata" pitchFamily="34" charset="0"/>
              </a:defRPr>
            </a:lvl2pPr>
            <a:lvl3pPr marL="1143000" indent="-228600" eaLnBrk="0" hangingPunct="0">
              <a:lnSpc>
                <a:spcPct val="97000"/>
              </a:lnSpc>
              <a:spcBef>
                <a:spcPct val="20000"/>
              </a:spcBef>
              <a:buChar char="›"/>
              <a:defRPr sz="1200">
                <a:solidFill>
                  <a:schemeClr val="bg2"/>
                </a:solidFill>
                <a:latin typeface="AU Passata" pitchFamily="34" charset="0"/>
              </a:defRPr>
            </a:lvl3pPr>
            <a:lvl4pPr marL="1600200" indent="-228600" eaLnBrk="0" hangingPunct="0">
              <a:spcBef>
                <a:spcPct val="20000"/>
              </a:spcBef>
              <a:buChar char="›"/>
              <a:defRPr sz="1200">
                <a:solidFill>
                  <a:schemeClr val="bg2"/>
                </a:solidFill>
                <a:latin typeface="AU Passata" pitchFamily="34" charset="0"/>
              </a:defRPr>
            </a:lvl4pPr>
            <a:lvl5pPr marL="2057400" indent="-228600" eaLnBrk="0" hangingPunct="0">
              <a:spcBef>
                <a:spcPct val="20000"/>
              </a:spcBef>
              <a:buChar char="›"/>
              <a:defRPr sz="1200">
                <a:solidFill>
                  <a:schemeClr val="bg2"/>
                </a:solidFill>
                <a:latin typeface="AU Passata" pitchFamily="34" charset="0"/>
              </a:defRPr>
            </a:lvl5pPr>
            <a:lvl6pPr marL="25146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6pPr>
            <a:lvl7pPr marL="29718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7pPr>
            <a:lvl8pPr marL="34290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8pPr>
            <a:lvl9pPr marL="38862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9pPr>
          </a:lstStyle>
          <a:p>
            <a:pPr eaLnBrk="1" hangingPunct="1">
              <a:lnSpc>
                <a:spcPct val="102000"/>
              </a:lnSpc>
              <a:buFontTx/>
              <a:buNone/>
            </a:pPr>
            <a:endParaRPr lang="da-DK" altLang="da-DK" smtClean="0"/>
          </a:p>
        </p:txBody>
      </p:sp>
      <p:sp>
        <p:nvSpPr>
          <p:cNvPr id="8" name="Titel 1"/>
          <p:cNvSpPr txBox="1">
            <a:spLocks/>
          </p:cNvSpPr>
          <p:nvPr/>
        </p:nvSpPr>
        <p:spPr bwMode="auto">
          <a:xfrm>
            <a:off x="329747" y="1096736"/>
            <a:ext cx="842168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83000"/>
              </a:lnSpc>
              <a:spcBef>
                <a:spcPct val="0"/>
              </a:spcBef>
              <a:spcAft>
                <a:spcPct val="0"/>
              </a:spcAft>
              <a:defRPr sz="3600">
                <a:solidFill>
                  <a:schemeClr val="bg2"/>
                </a:solidFill>
                <a:latin typeface="+mj-lt"/>
                <a:ea typeface="+mj-ea"/>
                <a:cs typeface="+mj-cs"/>
              </a:defRPr>
            </a:lvl1pPr>
            <a:lvl2pPr algn="l" rtl="0" eaLnBrk="0" fontAlgn="base" hangingPunct="0">
              <a:lnSpc>
                <a:spcPct val="83000"/>
              </a:lnSpc>
              <a:spcBef>
                <a:spcPct val="0"/>
              </a:spcBef>
              <a:spcAft>
                <a:spcPct val="0"/>
              </a:spcAft>
              <a:defRPr sz="3600">
                <a:solidFill>
                  <a:schemeClr val="bg2"/>
                </a:solidFill>
                <a:latin typeface="AU Passata" pitchFamily="34" charset="0"/>
              </a:defRPr>
            </a:lvl2pPr>
            <a:lvl3pPr algn="l" rtl="0" eaLnBrk="0" fontAlgn="base" hangingPunct="0">
              <a:lnSpc>
                <a:spcPct val="83000"/>
              </a:lnSpc>
              <a:spcBef>
                <a:spcPct val="0"/>
              </a:spcBef>
              <a:spcAft>
                <a:spcPct val="0"/>
              </a:spcAft>
              <a:defRPr sz="3600">
                <a:solidFill>
                  <a:schemeClr val="bg2"/>
                </a:solidFill>
                <a:latin typeface="AU Passata" pitchFamily="34" charset="0"/>
              </a:defRPr>
            </a:lvl3pPr>
            <a:lvl4pPr algn="l" rtl="0" eaLnBrk="0" fontAlgn="base" hangingPunct="0">
              <a:lnSpc>
                <a:spcPct val="83000"/>
              </a:lnSpc>
              <a:spcBef>
                <a:spcPct val="0"/>
              </a:spcBef>
              <a:spcAft>
                <a:spcPct val="0"/>
              </a:spcAft>
              <a:defRPr sz="3600">
                <a:solidFill>
                  <a:schemeClr val="bg2"/>
                </a:solidFill>
                <a:latin typeface="AU Passata" pitchFamily="34" charset="0"/>
              </a:defRPr>
            </a:lvl4pPr>
            <a:lvl5pPr algn="l" rtl="0" eaLnBrk="0" fontAlgn="base" hangingPunct="0">
              <a:lnSpc>
                <a:spcPct val="83000"/>
              </a:lnSpc>
              <a:spcBef>
                <a:spcPct val="0"/>
              </a:spcBef>
              <a:spcAft>
                <a:spcPct val="0"/>
              </a:spcAft>
              <a:defRPr sz="3600">
                <a:solidFill>
                  <a:schemeClr val="bg2"/>
                </a:solidFill>
                <a:latin typeface="AU Passata" pitchFamily="34" charset="0"/>
              </a:defRPr>
            </a:lvl5pPr>
            <a:lvl6pPr marL="457200" algn="l" rtl="0" fontAlgn="base">
              <a:lnSpc>
                <a:spcPct val="83000"/>
              </a:lnSpc>
              <a:spcBef>
                <a:spcPct val="0"/>
              </a:spcBef>
              <a:spcAft>
                <a:spcPct val="0"/>
              </a:spcAft>
              <a:defRPr sz="3600">
                <a:solidFill>
                  <a:schemeClr val="bg2"/>
                </a:solidFill>
                <a:latin typeface="AU Passata" pitchFamily="34" charset="0"/>
              </a:defRPr>
            </a:lvl6pPr>
            <a:lvl7pPr marL="914400" algn="l" rtl="0" fontAlgn="base">
              <a:lnSpc>
                <a:spcPct val="83000"/>
              </a:lnSpc>
              <a:spcBef>
                <a:spcPct val="0"/>
              </a:spcBef>
              <a:spcAft>
                <a:spcPct val="0"/>
              </a:spcAft>
              <a:defRPr sz="3600">
                <a:solidFill>
                  <a:schemeClr val="bg2"/>
                </a:solidFill>
                <a:latin typeface="AU Passata" pitchFamily="34" charset="0"/>
              </a:defRPr>
            </a:lvl7pPr>
            <a:lvl8pPr marL="1371600" algn="l" rtl="0" fontAlgn="base">
              <a:lnSpc>
                <a:spcPct val="83000"/>
              </a:lnSpc>
              <a:spcBef>
                <a:spcPct val="0"/>
              </a:spcBef>
              <a:spcAft>
                <a:spcPct val="0"/>
              </a:spcAft>
              <a:defRPr sz="3600">
                <a:solidFill>
                  <a:schemeClr val="bg2"/>
                </a:solidFill>
                <a:latin typeface="AU Passata" pitchFamily="34" charset="0"/>
              </a:defRPr>
            </a:lvl8pPr>
            <a:lvl9pPr marL="1828800" algn="l" rtl="0" fontAlgn="base">
              <a:lnSpc>
                <a:spcPct val="83000"/>
              </a:lnSpc>
              <a:spcBef>
                <a:spcPct val="0"/>
              </a:spcBef>
              <a:spcAft>
                <a:spcPct val="0"/>
              </a:spcAft>
              <a:defRPr sz="3600">
                <a:solidFill>
                  <a:schemeClr val="bg2"/>
                </a:solidFill>
                <a:latin typeface="AU Passata" pitchFamily="34" charset="0"/>
              </a:defRPr>
            </a:lvl9pPr>
          </a:lstStyle>
          <a:p>
            <a:pPr>
              <a:buFontTx/>
            </a:pPr>
            <a:r>
              <a:rPr lang="da-DK" altLang="da-DK" b="1" kern="0" dirty="0" smtClean="0"/>
              <a:t>HVAD ER EN GOD FORSKNINGSÅRSSTUDERENDE?</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3345" b="11536"/>
          <a:stretch/>
        </p:blipFill>
        <p:spPr bwMode="auto">
          <a:xfrm>
            <a:off x="5" y="581895"/>
            <a:ext cx="3610094" cy="627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3505"/>
          <a:stretch/>
        </p:blipFill>
        <p:spPr bwMode="auto">
          <a:xfrm>
            <a:off x="2386880" y="1840648"/>
            <a:ext cx="3847698" cy="4793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33894" b="20720"/>
          <a:stretch/>
        </p:blipFill>
        <p:spPr bwMode="auto">
          <a:xfrm>
            <a:off x="5506037" y="717965"/>
            <a:ext cx="3649507" cy="527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380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Pladsholder til indhold 2"/>
          <p:cNvSpPr>
            <a:spLocks noGrp="1"/>
          </p:cNvSpPr>
          <p:nvPr>
            <p:ph idx="1"/>
          </p:nvPr>
        </p:nvSpPr>
        <p:spPr>
          <a:xfrm>
            <a:off x="329747" y="2375169"/>
            <a:ext cx="8421688" cy="3238500"/>
          </a:xfrm>
        </p:spPr>
        <p:txBody>
          <a:bodyPr/>
          <a:lstStyle/>
          <a:p>
            <a:r>
              <a:rPr lang="da-DK" altLang="da-DK" dirty="0" smtClean="0"/>
              <a:t>Finansiering fra Health, AU</a:t>
            </a:r>
          </a:p>
          <a:p>
            <a:endParaRPr lang="da-DK" altLang="da-DK" dirty="0" smtClean="0"/>
          </a:p>
          <a:p>
            <a:r>
              <a:rPr lang="da-DK" altLang="da-DK" dirty="0" smtClean="0"/>
              <a:t>Finansiering fra vejleder/fond</a:t>
            </a:r>
          </a:p>
          <a:p>
            <a:endParaRPr lang="da-DK" altLang="da-DK" dirty="0" smtClean="0"/>
          </a:p>
          <a:p>
            <a:endParaRPr lang="da-DK" altLang="da-DK" dirty="0" smtClean="0"/>
          </a:p>
          <a:p>
            <a:endParaRPr lang="da-DK" altLang="da-DK" dirty="0" smtClean="0"/>
          </a:p>
          <a:p>
            <a:endParaRPr lang="da-DK" altLang="da-DK" dirty="0" smtClean="0"/>
          </a:p>
        </p:txBody>
      </p:sp>
      <p:sp>
        <p:nvSpPr>
          <p:cNvPr id="14340" name="Pladsholder til dias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100"/>
              </a:lnSpc>
              <a:buChar char="›"/>
              <a:defRPr>
                <a:solidFill>
                  <a:schemeClr val="bg2"/>
                </a:solidFill>
                <a:latin typeface="AU Passata" pitchFamily="34" charset="0"/>
              </a:defRPr>
            </a:lvl1pPr>
            <a:lvl2pPr marL="742950" indent="-285750" eaLnBrk="0" hangingPunct="0">
              <a:lnSpc>
                <a:spcPct val="101000"/>
              </a:lnSpc>
              <a:buChar char="›"/>
              <a:defRPr sz="1400">
                <a:solidFill>
                  <a:schemeClr val="bg2"/>
                </a:solidFill>
                <a:latin typeface="AU Passata" pitchFamily="34" charset="0"/>
              </a:defRPr>
            </a:lvl2pPr>
            <a:lvl3pPr marL="1143000" indent="-228600" eaLnBrk="0" hangingPunct="0">
              <a:lnSpc>
                <a:spcPct val="97000"/>
              </a:lnSpc>
              <a:spcBef>
                <a:spcPct val="20000"/>
              </a:spcBef>
              <a:buChar char="›"/>
              <a:defRPr sz="1200">
                <a:solidFill>
                  <a:schemeClr val="bg2"/>
                </a:solidFill>
                <a:latin typeface="AU Passata" pitchFamily="34" charset="0"/>
              </a:defRPr>
            </a:lvl3pPr>
            <a:lvl4pPr marL="1600200" indent="-228600" eaLnBrk="0" hangingPunct="0">
              <a:spcBef>
                <a:spcPct val="20000"/>
              </a:spcBef>
              <a:buChar char="›"/>
              <a:defRPr sz="1200">
                <a:solidFill>
                  <a:schemeClr val="bg2"/>
                </a:solidFill>
                <a:latin typeface="AU Passata" pitchFamily="34" charset="0"/>
              </a:defRPr>
            </a:lvl4pPr>
            <a:lvl5pPr marL="2057400" indent="-228600" eaLnBrk="0" hangingPunct="0">
              <a:spcBef>
                <a:spcPct val="20000"/>
              </a:spcBef>
              <a:buChar char="›"/>
              <a:defRPr sz="1200">
                <a:solidFill>
                  <a:schemeClr val="bg2"/>
                </a:solidFill>
                <a:latin typeface="AU Passata" pitchFamily="34" charset="0"/>
              </a:defRPr>
            </a:lvl5pPr>
            <a:lvl6pPr marL="25146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6pPr>
            <a:lvl7pPr marL="29718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7pPr>
            <a:lvl8pPr marL="34290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8pPr>
            <a:lvl9pPr marL="38862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9pPr>
          </a:lstStyle>
          <a:p>
            <a:pPr eaLnBrk="1" hangingPunct="1">
              <a:lnSpc>
                <a:spcPct val="102000"/>
              </a:lnSpc>
              <a:buFontTx/>
              <a:buNone/>
            </a:pPr>
            <a:endParaRPr lang="da-DK" altLang="da-DK" dirty="0" smtClean="0"/>
          </a:p>
        </p:txBody>
      </p:sp>
      <p:sp>
        <p:nvSpPr>
          <p:cNvPr id="5" name="Titel 1"/>
          <p:cNvSpPr txBox="1">
            <a:spLocks/>
          </p:cNvSpPr>
          <p:nvPr/>
        </p:nvSpPr>
        <p:spPr bwMode="auto">
          <a:xfrm>
            <a:off x="329747" y="1096736"/>
            <a:ext cx="842168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83000"/>
              </a:lnSpc>
              <a:spcBef>
                <a:spcPct val="0"/>
              </a:spcBef>
              <a:spcAft>
                <a:spcPct val="0"/>
              </a:spcAft>
              <a:defRPr sz="3600">
                <a:solidFill>
                  <a:schemeClr val="bg2"/>
                </a:solidFill>
                <a:latin typeface="+mj-lt"/>
                <a:ea typeface="+mj-ea"/>
                <a:cs typeface="+mj-cs"/>
              </a:defRPr>
            </a:lvl1pPr>
            <a:lvl2pPr algn="l" rtl="0" eaLnBrk="0" fontAlgn="base" hangingPunct="0">
              <a:lnSpc>
                <a:spcPct val="83000"/>
              </a:lnSpc>
              <a:spcBef>
                <a:spcPct val="0"/>
              </a:spcBef>
              <a:spcAft>
                <a:spcPct val="0"/>
              </a:spcAft>
              <a:defRPr sz="3600">
                <a:solidFill>
                  <a:schemeClr val="bg2"/>
                </a:solidFill>
                <a:latin typeface="AU Passata" pitchFamily="34" charset="0"/>
              </a:defRPr>
            </a:lvl2pPr>
            <a:lvl3pPr algn="l" rtl="0" eaLnBrk="0" fontAlgn="base" hangingPunct="0">
              <a:lnSpc>
                <a:spcPct val="83000"/>
              </a:lnSpc>
              <a:spcBef>
                <a:spcPct val="0"/>
              </a:spcBef>
              <a:spcAft>
                <a:spcPct val="0"/>
              </a:spcAft>
              <a:defRPr sz="3600">
                <a:solidFill>
                  <a:schemeClr val="bg2"/>
                </a:solidFill>
                <a:latin typeface="AU Passata" pitchFamily="34" charset="0"/>
              </a:defRPr>
            </a:lvl3pPr>
            <a:lvl4pPr algn="l" rtl="0" eaLnBrk="0" fontAlgn="base" hangingPunct="0">
              <a:lnSpc>
                <a:spcPct val="83000"/>
              </a:lnSpc>
              <a:spcBef>
                <a:spcPct val="0"/>
              </a:spcBef>
              <a:spcAft>
                <a:spcPct val="0"/>
              </a:spcAft>
              <a:defRPr sz="3600">
                <a:solidFill>
                  <a:schemeClr val="bg2"/>
                </a:solidFill>
                <a:latin typeface="AU Passata" pitchFamily="34" charset="0"/>
              </a:defRPr>
            </a:lvl4pPr>
            <a:lvl5pPr algn="l" rtl="0" eaLnBrk="0" fontAlgn="base" hangingPunct="0">
              <a:lnSpc>
                <a:spcPct val="83000"/>
              </a:lnSpc>
              <a:spcBef>
                <a:spcPct val="0"/>
              </a:spcBef>
              <a:spcAft>
                <a:spcPct val="0"/>
              </a:spcAft>
              <a:defRPr sz="3600">
                <a:solidFill>
                  <a:schemeClr val="bg2"/>
                </a:solidFill>
                <a:latin typeface="AU Passata" pitchFamily="34" charset="0"/>
              </a:defRPr>
            </a:lvl5pPr>
            <a:lvl6pPr marL="457200" algn="l" rtl="0" fontAlgn="base">
              <a:lnSpc>
                <a:spcPct val="83000"/>
              </a:lnSpc>
              <a:spcBef>
                <a:spcPct val="0"/>
              </a:spcBef>
              <a:spcAft>
                <a:spcPct val="0"/>
              </a:spcAft>
              <a:defRPr sz="3600">
                <a:solidFill>
                  <a:schemeClr val="bg2"/>
                </a:solidFill>
                <a:latin typeface="AU Passata" pitchFamily="34" charset="0"/>
              </a:defRPr>
            </a:lvl6pPr>
            <a:lvl7pPr marL="914400" algn="l" rtl="0" fontAlgn="base">
              <a:lnSpc>
                <a:spcPct val="83000"/>
              </a:lnSpc>
              <a:spcBef>
                <a:spcPct val="0"/>
              </a:spcBef>
              <a:spcAft>
                <a:spcPct val="0"/>
              </a:spcAft>
              <a:defRPr sz="3600">
                <a:solidFill>
                  <a:schemeClr val="bg2"/>
                </a:solidFill>
                <a:latin typeface="AU Passata" pitchFamily="34" charset="0"/>
              </a:defRPr>
            </a:lvl7pPr>
            <a:lvl8pPr marL="1371600" algn="l" rtl="0" fontAlgn="base">
              <a:lnSpc>
                <a:spcPct val="83000"/>
              </a:lnSpc>
              <a:spcBef>
                <a:spcPct val="0"/>
              </a:spcBef>
              <a:spcAft>
                <a:spcPct val="0"/>
              </a:spcAft>
              <a:defRPr sz="3600">
                <a:solidFill>
                  <a:schemeClr val="bg2"/>
                </a:solidFill>
                <a:latin typeface="AU Passata" pitchFamily="34" charset="0"/>
              </a:defRPr>
            </a:lvl8pPr>
            <a:lvl9pPr marL="1828800" algn="l" rtl="0" fontAlgn="base">
              <a:lnSpc>
                <a:spcPct val="83000"/>
              </a:lnSpc>
              <a:spcBef>
                <a:spcPct val="0"/>
              </a:spcBef>
              <a:spcAft>
                <a:spcPct val="0"/>
              </a:spcAft>
              <a:defRPr sz="3600">
                <a:solidFill>
                  <a:schemeClr val="bg2"/>
                </a:solidFill>
                <a:latin typeface="AU Passata" pitchFamily="34" charset="0"/>
              </a:defRPr>
            </a:lvl9pPr>
          </a:lstStyle>
          <a:p>
            <a:pPr>
              <a:buFontTx/>
            </a:pPr>
            <a:r>
              <a:rPr lang="da-DK" altLang="da-DK" b="1" kern="0" dirty="0" smtClean="0"/>
              <a:t>BØR DER VÆRE FORSKEL PÅ UDVÆLGELSEN?</a:t>
            </a:r>
          </a:p>
        </p:txBody>
      </p:sp>
    </p:spTree>
    <p:extLst>
      <p:ext uri="{BB962C8B-B14F-4D97-AF65-F5344CB8AC3E}">
        <p14:creationId xmlns:p14="http://schemas.microsoft.com/office/powerpoint/2010/main" val="2535460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endParaRPr lang="da-DK" altLang="da-DK" smtClean="0"/>
          </a:p>
        </p:txBody>
      </p:sp>
      <p:sp>
        <p:nvSpPr>
          <p:cNvPr id="31747" name="Pladsholder til diasnumm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100"/>
              </a:lnSpc>
              <a:buChar char="›"/>
              <a:defRPr>
                <a:solidFill>
                  <a:schemeClr val="bg2"/>
                </a:solidFill>
                <a:latin typeface="AU Passata" pitchFamily="34" charset="0"/>
              </a:defRPr>
            </a:lvl1pPr>
            <a:lvl2pPr marL="742950" indent="-285750" eaLnBrk="0" hangingPunct="0">
              <a:lnSpc>
                <a:spcPct val="101000"/>
              </a:lnSpc>
              <a:buChar char="›"/>
              <a:defRPr sz="1400">
                <a:solidFill>
                  <a:schemeClr val="bg2"/>
                </a:solidFill>
                <a:latin typeface="AU Passata" pitchFamily="34" charset="0"/>
              </a:defRPr>
            </a:lvl2pPr>
            <a:lvl3pPr marL="1143000" indent="-228600" eaLnBrk="0" hangingPunct="0">
              <a:lnSpc>
                <a:spcPct val="97000"/>
              </a:lnSpc>
              <a:spcBef>
                <a:spcPct val="20000"/>
              </a:spcBef>
              <a:buChar char="›"/>
              <a:defRPr sz="1200">
                <a:solidFill>
                  <a:schemeClr val="bg2"/>
                </a:solidFill>
                <a:latin typeface="AU Passata" pitchFamily="34" charset="0"/>
              </a:defRPr>
            </a:lvl3pPr>
            <a:lvl4pPr marL="1600200" indent="-228600" eaLnBrk="0" hangingPunct="0">
              <a:spcBef>
                <a:spcPct val="20000"/>
              </a:spcBef>
              <a:buChar char="›"/>
              <a:defRPr sz="1200">
                <a:solidFill>
                  <a:schemeClr val="bg2"/>
                </a:solidFill>
                <a:latin typeface="AU Passata" pitchFamily="34" charset="0"/>
              </a:defRPr>
            </a:lvl4pPr>
            <a:lvl5pPr marL="2057400" indent="-228600" eaLnBrk="0" hangingPunct="0">
              <a:spcBef>
                <a:spcPct val="20000"/>
              </a:spcBef>
              <a:buChar char="›"/>
              <a:defRPr sz="1200">
                <a:solidFill>
                  <a:schemeClr val="bg2"/>
                </a:solidFill>
                <a:latin typeface="AU Passata" pitchFamily="34" charset="0"/>
              </a:defRPr>
            </a:lvl5pPr>
            <a:lvl6pPr marL="25146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6pPr>
            <a:lvl7pPr marL="29718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7pPr>
            <a:lvl8pPr marL="34290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8pPr>
            <a:lvl9pPr marL="3886200" indent="-228600" eaLnBrk="0" fontAlgn="base" hangingPunct="0">
              <a:spcBef>
                <a:spcPct val="20000"/>
              </a:spcBef>
              <a:spcAft>
                <a:spcPct val="0"/>
              </a:spcAft>
              <a:buFont typeface="AU Passata" pitchFamily="34" charset="0"/>
              <a:buChar char="›"/>
              <a:defRPr sz="1200">
                <a:solidFill>
                  <a:schemeClr val="bg2"/>
                </a:solidFill>
                <a:latin typeface="AU Passata" pitchFamily="34" charset="0"/>
              </a:defRPr>
            </a:lvl9pPr>
          </a:lstStyle>
          <a:p>
            <a:pPr eaLnBrk="1" hangingPunct="1">
              <a:lnSpc>
                <a:spcPct val="102000"/>
              </a:lnSpc>
              <a:buFontTx/>
              <a:buNone/>
            </a:pPr>
            <a:fld id="{C7AC002F-AD8B-4C0E-9512-C5CC43CBF1E9}" type="slidenum">
              <a:rPr lang="da-DK" altLang="da-DK" smtClean="0"/>
              <a:pPr eaLnBrk="1" hangingPunct="1">
                <a:lnSpc>
                  <a:spcPct val="102000"/>
                </a:lnSpc>
                <a:buFontTx/>
                <a:buNone/>
              </a:pPr>
              <a:t>9</a:t>
            </a:fld>
            <a:endParaRPr lang="da-DK" altLang="da-DK" smtClean="0"/>
          </a:p>
        </p:txBody>
      </p:sp>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734" y="1052286"/>
            <a:ext cx="4319575" cy="542834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Default">
      <a:majorFont>
        <a:latin typeface="AU Passata"/>
        <a:ea typeface=""/>
        <a:cs typeface=""/>
      </a:majorFont>
      <a:minorFont>
        <a:latin typeface="AU Passat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rugerdefineret design">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Template>
  <TotalTime>9197</TotalTime>
  <Words>342</Words>
  <Application>Microsoft Office PowerPoint</Application>
  <PresentationFormat>Skærmshow (4:3)</PresentationFormat>
  <Paragraphs>86</Paragraphs>
  <Slides>9</Slides>
  <Notes>8</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Diastitler</vt:lpstr>
      </vt:variant>
      <vt:variant>
        <vt:i4>9</vt:i4>
      </vt:variant>
    </vt:vector>
  </HeadingPairs>
  <TitlesOfParts>
    <vt:vector size="15" baseType="lpstr">
      <vt:lpstr>Arial</vt:lpstr>
      <vt:lpstr>AU Peto</vt:lpstr>
      <vt:lpstr>Calibri</vt:lpstr>
      <vt:lpstr>AU Passata</vt:lpstr>
      <vt:lpstr>Default</vt:lpstr>
      <vt:lpstr>Brugerdefineret design</vt:lpstr>
      <vt:lpstr> Rekruttering af vækstlag;  Forskningsårsstuderende ved HEALTH, AU. </vt:lpstr>
      <vt:lpstr>PowerPoint-præsentation</vt:lpstr>
      <vt:lpstr>HVAD KRÆVES DET FOR AT BLIVE FORSKNINGSÅRSSTUDERENDE?</vt:lpstr>
      <vt:lpstr>PowerPoint-præsentation</vt:lpstr>
      <vt:lpstr>PowerPoint-præsentation</vt:lpstr>
      <vt:lpstr>PowerPoint-præsentation</vt:lpstr>
      <vt:lpstr>PowerPoint-præsentation</vt:lpstr>
      <vt:lpstr>PowerPoint-præsentation</vt:lpstr>
      <vt:lpstr>PowerPoint-præsentation</vt:lpstr>
    </vt:vector>
  </TitlesOfParts>
  <Company>Aarhus Universitet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Development AU</dc:title>
  <dc:subject>Talent Development AU</dc:subject>
  <dc:creator>Jeppe Dørup Olesen</dc:creator>
  <cp:lastModifiedBy>Denise Vibeke Christiansen</cp:lastModifiedBy>
  <cp:revision>432</cp:revision>
  <dcterms:created xsi:type="dcterms:W3CDTF">2009-03-09T08:00:10Z</dcterms:created>
  <dcterms:modified xsi:type="dcterms:W3CDTF">2015-07-09T06:59:22Z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By">
    <vt:lpwstr>SkabelonDesign</vt:lpwstr>
  </property>
</Properties>
</file>