
<file path=[Content_Types].xml><?xml version="1.0" encoding="utf-8"?>
<Types xmlns="http://schemas.openxmlformats.org/package/2006/content-types">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handoutMasterIdLst>
    <p:handoutMasterId r:id="rId12"/>
  </p:handoutMasterIdLst>
  <p:sldIdLst>
    <p:sldId id="258" r:id="rId2"/>
    <p:sldId id="264" r:id="rId3"/>
    <p:sldId id="261" r:id="rId4"/>
    <p:sldId id="259" r:id="rId5"/>
    <p:sldId id="265" r:id="rId6"/>
    <p:sldId id="266" r:id="rId7"/>
    <p:sldId id="267" r:id="rId8"/>
    <p:sldId id="268" r:id="rId9"/>
    <p:sldId id="269" r:id="rId10"/>
  </p:sldIdLst>
  <p:sldSz cx="9144000" cy="5143500" type="screen16x9"/>
  <p:notesSz cx="6797675" cy="9926638"/>
  <p:defaultTextStyle>
    <a:defPPr>
      <a:defRPr lang="da-DK"/>
    </a:defPPr>
    <a:lvl1pPr algn="l" defTabSz="455613" rtl="0" fontAlgn="base">
      <a:spcBef>
        <a:spcPct val="0"/>
      </a:spcBef>
      <a:spcAft>
        <a:spcPct val="0"/>
      </a:spcAft>
      <a:defRPr kern="1200">
        <a:solidFill>
          <a:schemeClr val="tx1"/>
        </a:solidFill>
        <a:latin typeface="Arial" charset="0"/>
        <a:ea typeface="+mn-ea"/>
        <a:cs typeface="Arial" charset="0"/>
      </a:defRPr>
    </a:lvl1pPr>
    <a:lvl2pPr marL="455613" indent="1588" algn="l" defTabSz="455613" rtl="0" fontAlgn="base">
      <a:spcBef>
        <a:spcPct val="0"/>
      </a:spcBef>
      <a:spcAft>
        <a:spcPct val="0"/>
      </a:spcAft>
      <a:defRPr kern="1200">
        <a:solidFill>
          <a:schemeClr val="tx1"/>
        </a:solidFill>
        <a:latin typeface="Arial" charset="0"/>
        <a:ea typeface="+mn-ea"/>
        <a:cs typeface="Arial" charset="0"/>
      </a:defRPr>
    </a:lvl2pPr>
    <a:lvl3pPr marL="912813" indent="1588" algn="l" defTabSz="455613" rtl="0" fontAlgn="base">
      <a:spcBef>
        <a:spcPct val="0"/>
      </a:spcBef>
      <a:spcAft>
        <a:spcPct val="0"/>
      </a:spcAft>
      <a:defRPr kern="1200">
        <a:solidFill>
          <a:schemeClr val="tx1"/>
        </a:solidFill>
        <a:latin typeface="Arial" charset="0"/>
        <a:ea typeface="+mn-ea"/>
        <a:cs typeface="Arial" charset="0"/>
      </a:defRPr>
    </a:lvl3pPr>
    <a:lvl4pPr marL="1370013" indent="1588" algn="l" defTabSz="455613" rtl="0" fontAlgn="base">
      <a:spcBef>
        <a:spcPct val="0"/>
      </a:spcBef>
      <a:spcAft>
        <a:spcPct val="0"/>
      </a:spcAft>
      <a:defRPr kern="1200">
        <a:solidFill>
          <a:schemeClr val="tx1"/>
        </a:solidFill>
        <a:latin typeface="Arial" charset="0"/>
        <a:ea typeface="+mn-ea"/>
        <a:cs typeface="Arial" charset="0"/>
      </a:defRPr>
    </a:lvl4pPr>
    <a:lvl5pPr marL="1827213" indent="1588" algn="l" defTabSz="455613"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485" autoAdjust="0"/>
    <p:restoredTop sz="94660"/>
  </p:normalViewPr>
  <p:slideViewPr>
    <p:cSldViewPr snapToGrid="0" snapToObjects="1">
      <p:cViewPr>
        <p:scale>
          <a:sx n="150" d="100"/>
          <a:sy n="150" d="100"/>
        </p:scale>
        <p:origin x="1074" y="72"/>
      </p:cViewPr>
      <p:guideLst>
        <p:guide orient="horz" pos="3028"/>
        <p:guide pos="624"/>
      </p:guideLst>
    </p:cSldViewPr>
  </p:slideViewPr>
  <p:notesTextViewPr>
    <p:cViewPr>
      <p:scale>
        <a:sx n="100" d="100"/>
        <a:sy n="100" d="100"/>
      </p:scale>
      <p:origin x="0" y="0"/>
    </p:cViewPr>
  </p:notesTextViewPr>
  <p:notesViewPr>
    <p:cSldViewPr snapToGrid="0" snapToObjects="1">
      <p:cViewPr varScale="1">
        <p:scale>
          <a:sx n="88" d="100"/>
          <a:sy n="88" d="100"/>
        </p:scale>
        <p:origin x="-3870" y="-12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pPr>
              <a:defRPr/>
            </a:pPr>
            <a:endParaRPr lang="en-US"/>
          </a:p>
        </p:txBody>
      </p:sp>
      <p:sp>
        <p:nvSpPr>
          <p:cNvPr id="3" name="Pladsholder til dato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pPr>
              <a:defRPr/>
            </a:pPr>
            <a:fld id="{BDB92221-7D16-4E83-9F7C-3E9D45527919}" type="datetimeFigureOut">
              <a:rPr lang="en-US"/>
              <a:pPr>
                <a:defRPr/>
              </a:pPr>
              <a:t>7/3/2015</a:t>
            </a:fld>
            <a:endParaRPr lang="en-US"/>
          </a:p>
        </p:txBody>
      </p:sp>
      <p:sp>
        <p:nvSpPr>
          <p:cNvPr id="4" name="Pladsholder til sidefod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pPr>
              <a:defRPr/>
            </a:pPr>
            <a:endParaRPr lang="en-US"/>
          </a:p>
        </p:txBody>
      </p:sp>
      <p:sp>
        <p:nvSpPr>
          <p:cNvPr id="5" name="Pladsholder til diasnumm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pPr>
              <a:defRPr/>
            </a:pPr>
            <a:fld id="{244113D6-86F4-4BE0-86E6-C82D3BCFB703}" type="slidenum">
              <a:rPr lang="en-US"/>
              <a:pPr>
                <a:defRPr/>
              </a:pPr>
              <a:t>‹nr.›</a:t>
            </a:fld>
            <a:endParaRPr lang="en-US"/>
          </a:p>
        </p:txBody>
      </p:sp>
    </p:spTree>
    <p:extLst>
      <p:ext uri="{BB962C8B-B14F-4D97-AF65-F5344CB8AC3E}">
        <p14:creationId xmlns:p14="http://schemas.microsoft.com/office/powerpoint/2010/main" val="15661067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pPr>
              <a:defRPr/>
            </a:pPr>
            <a:endParaRPr lang="en-US"/>
          </a:p>
        </p:txBody>
      </p:sp>
      <p:sp>
        <p:nvSpPr>
          <p:cNvPr id="3" name="Pladsholder til dato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pPr>
              <a:defRPr/>
            </a:pPr>
            <a:fld id="{CBD76B80-3278-4B57-AAC8-522039409F25}" type="datetimeFigureOut">
              <a:rPr lang="en-US"/>
              <a:pPr>
                <a:defRPr/>
              </a:pPr>
              <a:t>7/3/2015</a:t>
            </a:fld>
            <a:endParaRPr lang="en-US"/>
          </a:p>
        </p:txBody>
      </p:sp>
      <p:sp>
        <p:nvSpPr>
          <p:cNvPr id="4" name="Pladsholder til diasbillede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Pladsholder til not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da-DK" noProof="0" smtClean="0"/>
              <a:t>Klik for at redigere i master</a:t>
            </a:r>
          </a:p>
          <a:p>
            <a:pPr lvl="1"/>
            <a:r>
              <a:rPr lang="da-DK" noProof="0" smtClean="0"/>
              <a:t>Andet niveau</a:t>
            </a:r>
          </a:p>
          <a:p>
            <a:pPr lvl="2"/>
            <a:r>
              <a:rPr lang="da-DK" noProof="0" smtClean="0"/>
              <a:t>Tredje niveau</a:t>
            </a:r>
          </a:p>
          <a:p>
            <a:pPr lvl="3"/>
            <a:r>
              <a:rPr lang="da-DK" noProof="0" smtClean="0"/>
              <a:t>Fjerde niveau</a:t>
            </a:r>
          </a:p>
          <a:p>
            <a:pPr lvl="4"/>
            <a:r>
              <a:rPr lang="da-DK" noProof="0" smtClean="0"/>
              <a:t>Femte niveau</a:t>
            </a:r>
            <a:endParaRPr lang="en-US" noProof="0"/>
          </a:p>
        </p:txBody>
      </p:sp>
      <p:sp>
        <p:nvSpPr>
          <p:cNvPr id="6" name="Pladsholder til sidefod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pPr>
              <a:defRPr/>
            </a:pPr>
            <a:endParaRPr lang="en-US"/>
          </a:p>
        </p:txBody>
      </p:sp>
      <p:sp>
        <p:nvSpPr>
          <p:cNvPr id="7" name="Pladsholder til diasnumm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pPr>
              <a:defRPr/>
            </a:pPr>
            <a:fld id="{02E4F987-6B92-4C53-B1DA-757A98E40BA0}" type="slidenum">
              <a:rPr lang="en-US"/>
              <a:pPr>
                <a:defRPr/>
              </a:pPr>
              <a:t>‹nr.›</a:t>
            </a:fld>
            <a:endParaRPr lang="en-US"/>
          </a:p>
        </p:txBody>
      </p:sp>
    </p:spTree>
    <p:extLst>
      <p:ext uri="{BB962C8B-B14F-4D97-AF65-F5344CB8AC3E}">
        <p14:creationId xmlns:p14="http://schemas.microsoft.com/office/powerpoint/2010/main" val="26786659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Pladsholder til diasbillede 1"/>
          <p:cNvSpPr>
            <a:spLocks noGrp="1" noRot="1" noChangeAspect="1"/>
          </p:cNvSpPr>
          <p:nvPr>
            <p:ph type="sldImg"/>
          </p:nvPr>
        </p:nvSpPr>
        <p:spPr bwMode="auto">
          <a:noFill/>
          <a:ln>
            <a:solidFill>
              <a:srgbClr val="000000"/>
            </a:solidFill>
            <a:miter lim="800000"/>
            <a:headEnd/>
            <a:tailEnd/>
          </a:ln>
        </p:spPr>
      </p:sp>
      <p:sp>
        <p:nvSpPr>
          <p:cNvPr id="18434" name="Pladsholder til no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8435" name="Pladsholder til dias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EDA4A78-5F20-4C21-809C-D42F44E1C649}" type="slidenum">
              <a:rPr lang="en-US" smtClean="0"/>
              <a:pPr/>
              <a:t>2</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597820"/>
            <a:ext cx="7772401" cy="1102519"/>
          </a:xfrm>
        </p:spPr>
        <p:txBody>
          <a:bodyPr/>
          <a:lstStyle/>
          <a:p>
            <a:r>
              <a:rPr lang="da-DK" smtClean="0"/>
              <a:t>Klik for at redigere i masteren</a:t>
            </a:r>
            <a:endParaRPr lang="da-DK"/>
          </a:p>
        </p:txBody>
      </p:sp>
      <p:sp>
        <p:nvSpPr>
          <p:cNvPr id="3" name="Undertitel 2"/>
          <p:cNvSpPr>
            <a:spLocks noGrp="1"/>
          </p:cNvSpPr>
          <p:nvPr>
            <p:ph type="subTitle" idx="1"/>
          </p:nvPr>
        </p:nvSpPr>
        <p:spPr>
          <a:xfrm>
            <a:off x="1371601" y="2914651"/>
            <a:ext cx="6400800" cy="1314450"/>
          </a:xfrm>
        </p:spPr>
        <p:txBody>
          <a:bodyPr/>
          <a:lstStyle>
            <a:lvl1pPr marL="0" indent="0" algn="ctr">
              <a:buNone/>
              <a:defRPr>
                <a:solidFill>
                  <a:schemeClr val="tx1">
                    <a:tint val="75000"/>
                  </a:schemeClr>
                </a:solidFill>
              </a:defRPr>
            </a:lvl1pPr>
            <a:lvl2pPr marL="457152" indent="0" algn="ctr">
              <a:buNone/>
              <a:defRPr>
                <a:solidFill>
                  <a:schemeClr val="tx1">
                    <a:tint val="75000"/>
                  </a:schemeClr>
                </a:solidFill>
              </a:defRPr>
            </a:lvl2pPr>
            <a:lvl3pPr marL="914303" indent="0" algn="ctr">
              <a:buNone/>
              <a:defRPr>
                <a:solidFill>
                  <a:schemeClr val="tx1">
                    <a:tint val="75000"/>
                  </a:schemeClr>
                </a:solidFill>
              </a:defRPr>
            </a:lvl3pPr>
            <a:lvl4pPr marL="1371455" indent="0" algn="ctr">
              <a:buNone/>
              <a:defRPr>
                <a:solidFill>
                  <a:schemeClr val="tx1">
                    <a:tint val="75000"/>
                  </a:schemeClr>
                </a:solidFill>
              </a:defRPr>
            </a:lvl4pPr>
            <a:lvl5pPr marL="1828607" indent="0" algn="ctr">
              <a:buNone/>
              <a:defRPr>
                <a:solidFill>
                  <a:schemeClr val="tx1">
                    <a:tint val="75000"/>
                  </a:schemeClr>
                </a:solidFill>
              </a:defRPr>
            </a:lvl5pPr>
            <a:lvl6pPr marL="2285759" indent="0" algn="ctr">
              <a:buNone/>
              <a:defRPr>
                <a:solidFill>
                  <a:schemeClr val="tx1">
                    <a:tint val="75000"/>
                  </a:schemeClr>
                </a:solidFill>
              </a:defRPr>
            </a:lvl6pPr>
            <a:lvl7pPr marL="2742910" indent="0" algn="ctr">
              <a:buNone/>
              <a:defRPr>
                <a:solidFill>
                  <a:schemeClr val="tx1">
                    <a:tint val="75000"/>
                  </a:schemeClr>
                </a:solidFill>
              </a:defRPr>
            </a:lvl7pPr>
            <a:lvl8pPr marL="3200062" indent="0" algn="ctr">
              <a:buNone/>
              <a:defRPr>
                <a:solidFill>
                  <a:schemeClr val="tx1">
                    <a:tint val="75000"/>
                  </a:schemeClr>
                </a:solidFill>
              </a:defRPr>
            </a:lvl8pPr>
            <a:lvl9pPr marL="3657214" indent="0" algn="ctr">
              <a:buNone/>
              <a:defRPr>
                <a:solidFill>
                  <a:schemeClr val="tx1">
                    <a:tint val="75000"/>
                  </a:schemeClr>
                </a:solidFill>
              </a:defRPr>
            </a:lvl9pPr>
          </a:lstStyle>
          <a:p>
            <a:r>
              <a:rPr lang="da-DK" smtClean="0"/>
              <a:t>Klik for at redigere undertiteltypografien i masteren</a:t>
            </a:r>
            <a:endParaRPr lang="da-D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3600450"/>
            <a:ext cx="5486400" cy="425054"/>
          </a:xfrm>
        </p:spPr>
        <p:txBody>
          <a:bodyPr anchor="b"/>
          <a:lstStyle>
            <a:lvl1pPr algn="l">
              <a:defRPr sz="2000" b="1"/>
            </a:lvl1pPr>
          </a:lstStyle>
          <a:p>
            <a:r>
              <a:rPr lang="da-DK" smtClean="0"/>
              <a:t>Klik for at redigere i masteren</a:t>
            </a:r>
            <a:endParaRPr lang="da-DK"/>
          </a:p>
        </p:txBody>
      </p:sp>
      <p:sp>
        <p:nvSpPr>
          <p:cNvPr id="3" name="Pladsholder til billede 2"/>
          <p:cNvSpPr>
            <a:spLocks noGrp="1"/>
          </p:cNvSpPr>
          <p:nvPr>
            <p:ph type="pic" idx="1"/>
          </p:nvPr>
        </p:nvSpPr>
        <p:spPr>
          <a:xfrm>
            <a:off x="1792288" y="459581"/>
            <a:ext cx="5486400" cy="3086100"/>
          </a:xfrm>
        </p:spPr>
        <p:txBody>
          <a:bodyPr rtlCol="0">
            <a:normAutofit/>
          </a:bodyPr>
          <a:lstStyle>
            <a:lvl1pPr marL="0" indent="0">
              <a:buNone/>
              <a:defRPr sz="3200"/>
            </a:lvl1pPr>
            <a:lvl2pPr marL="457152" indent="0">
              <a:buNone/>
              <a:defRPr sz="2800"/>
            </a:lvl2pPr>
            <a:lvl3pPr marL="914303" indent="0">
              <a:buNone/>
              <a:defRPr sz="2400"/>
            </a:lvl3pPr>
            <a:lvl4pPr marL="1371455" indent="0">
              <a:buNone/>
              <a:defRPr sz="2000"/>
            </a:lvl4pPr>
            <a:lvl5pPr marL="1828607" indent="0">
              <a:buNone/>
              <a:defRPr sz="2000"/>
            </a:lvl5pPr>
            <a:lvl6pPr marL="2285759" indent="0">
              <a:buNone/>
              <a:defRPr sz="2000"/>
            </a:lvl6pPr>
            <a:lvl7pPr marL="2742910" indent="0">
              <a:buNone/>
              <a:defRPr sz="2000"/>
            </a:lvl7pPr>
            <a:lvl8pPr marL="3200062" indent="0">
              <a:buNone/>
              <a:defRPr sz="2000"/>
            </a:lvl8pPr>
            <a:lvl9pPr marL="3657214" indent="0">
              <a:buNone/>
              <a:defRPr sz="2000"/>
            </a:lvl9pPr>
          </a:lstStyle>
          <a:p>
            <a:pPr lvl="0"/>
            <a:endParaRPr lang="da-DK" noProof="0"/>
          </a:p>
        </p:txBody>
      </p:sp>
      <p:sp>
        <p:nvSpPr>
          <p:cNvPr id="4" name="Pladsholder til tekst 3"/>
          <p:cNvSpPr>
            <a:spLocks noGrp="1"/>
          </p:cNvSpPr>
          <p:nvPr>
            <p:ph type="body" sz="half" idx="2"/>
          </p:nvPr>
        </p:nvSpPr>
        <p:spPr>
          <a:xfrm>
            <a:off x="1792288" y="4025503"/>
            <a:ext cx="5486400" cy="603647"/>
          </a:xfrm>
        </p:spPr>
        <p:txBody>
          <a:bodyPr/>
          <a:lstStyle>
            <a:lvl1pPr marL="0" indent="0">
              <a:buNone/>
              <a:defRPr sz="1400"/>
            </a:lvl1pPr>
            <a:lvl2pPr marL="457152" indent="0">
              <a:buNone/>
              <a:defRPr sz="1200"/>
            </a:lvl2pPr>
            <a:lvl3pPr marL="914303" indent="0">
              <a:buNone/>
              <a:defRPr sz="1000"/>
            </a:lvl3pPr>
            <a:lvl4pPr marL="1371455" indent="0">
              <a:buNone/>
              <a:defRPr sz="900"/>
            </a:lvl4pPr>
            <a:lvl5pPr marL="1828607" indent="0">
              <a:buNone/>
              <a:defRPr sz="900"/>
            </a:lvl5pPr>
            <a:lvl6pPr marL="2285759" indent="0">
              <a:buNone/>
              <a:defRPr sz="900"/>
            </a:lvl6pPr>
            <a:lvl7pPr marL="2742910" indent="0">
              <a:buNone/>
              <a:defRPr sz="900"/>
            </a:lvl7pPr>
            <a:lvl8pPr marL="3200062" indent="0">
              <a:buNone/>
              <a:defRPr sz="900"/>
            </a:lvl8pPr>
            <a:lvl9pPr marL="3657214" indent="0">
              <a:buNone/>
              <a:defRPr sz="900"/>
            </a:lvl9pPr>
          </a:lstStyle>
          <a:p>
            <a:pPr lvl="0"/>
            <a:r>
              <a:rPr lang="da-DK" smtClean="0"/>
              <a:t>Klik for at redigere teksttypografierne i masteren</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154781"/>
            <a:ext cx="2057400" cy="3290888"/>
          </a:xfrm>
        </p:spPr>
        <p:txBody>
          <a:bodyPr vert="eaVert"/>
          <a:lstStyle/>
          <a:p>
            <a:r>
              <a:rPr lang="da-DK" smtClean="0"/>
              <a:t>Klik for at redigere i masteren</a:t>
            </a:r>
            <a:endParaRPr lang="da-DK"/>
          </a:p>
        </p:txBody>
      </p:sp>
      <p:sp>
        <p:nvSpPr>
          <p:cNvPr id="3" name="Pladsholder til lodret titel 2"/>
          <p:cNvSpPr>
            <a:spLocks noGrp="1"/>
          </p:cNvSpPr>
          <p:nvPr>
            <p:ph type="body" orient="vert" idx="1"/>
          </p:nvPr>
        </p:nvSpPr>
        <p:spPr>
          <a:xfrm>
            <a:off x="457200" y="154781"/>
            <a:ext cx="6019800" cy="3290888"/>
          </a:xfrm>
        </p:spPr>
        <p:txBody>
          <a:bodyPr vert="eaVert"/>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Klik for at redigere i masteren</a:t>
            </a:r>
            <a:endParaRPr lang="da-DK" dirty="0"/>
          </a:p>
        </p:txBody>
      </p:sp>
      <p:sp>
        <p:nvSpPr>
          <p:cNvPr id="3" name="Pladsholder til indhold 2"/>
          <p:cNvSpPr>
            <a:spLocks noGrp="1"/>
          </p:cNvSpPr>
          <p:nvPr>
            <p:ph idx="1"/>
          </p:nvPr>
        </p:nvSpPr>
        <p:spPr/>
        <p:txBody>
          <a:bodyPr/>
          <a:lstStyle/>
          <a:p>
            <a:pPr lvl="0"/>
            <a:r>
              <a:rPr lang="da-DK" dirty="0" smtClean="0"/>
              <a:t>Klik for at redigere teksttypografierne i masteren</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rugerdefineret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3305175"/>
            <a:ext cx="7772401" cy="1021556"/>
          </a:xfrm>
        </p:spPr>
        <p:txBody>
          <a:bodyPr anchor="t"/>
          <a:lstStyle>
            <a:lvl1pPr algn="l">
              <a:defRPr sz="4000" b="1" cap="all"/>
            </a:lvl1pPr>
          </a:lstStyle>
          <a:p>
            <a:r>
              <a:rPr lang="da-DK" smtClean="0"/>
              <a:t>Klik for at redigere i masteren</a:t>
            </a:r>
            <a:endParaRPr lang="da-DK"/>
          </a:p>
        </p:txBody>
      </p:sp>
      <p:sp>
        <p:nvSpPr>
          <p:cNvPr id="3" name="Pladsholder til tekst 2"/>
          <p:cNvSpPr>
            <a:spLocks noGrp="1"/>
          </p:cNvSpPr>
          <p:nvPr>
            <p:ph type="body" idx="1"/>
          </p:nvPr>
        </p:nvSpPr>
        <p:spPr>
          <a:xfrm>
            <a:off x="722313" y="2180035"/>
            <a:ext cx="7772401" cy="1125140"/>
          </a:xfrm>
        </p:spPr>
        <p:txBody>
          <a:bodyPr anchor="b"/>
          <a:lstStyle>
            <a:lvl1pPr marL="0" indent="0">
              <a:buNone/>
              <a:defRPr sz="2000">
                <a:solidFill>
                  <a:schemeClr val="tx1">
                    <a:tint val="75000"/>
                  </a:schemeClr>
                </a:solidFill>
              </a:defRPr>
            </a:lvl1pPr>
            <a:lvl2pPr marL="457152" indent="0">
              <a:buNone/>
              <a:defRPr sz="1800">
                <a:solidFill>
                  <a:schemeClr val="tx1">
                    <a:tint val="75000"/>
                  </a:schemeClr>
                </a:solidFill>
              </a:defRPr>
            </a:lvl2pPr>
            <a:lvl3pPr marL="914303" indent="0">
              <a:buNone/>
              <a:defRPr sz="1600">
                <a:solidFill>
                  <a:schemeClr val="tx1">
                    <a:tint val="75000"/>
                  </a:schemeClr>
                </a:solidFill>
              </a:defRPr>
            </a:lvl3pPr>
            <a:lvl4pPr marL="1371455" indent="0">
              <a:buNone/>
              <a:defRPr sz="1400">
                <a:solidFill>
                  <a:schemeClr val="tx1">
                    <a:tint val="75000"/>
                  </a:schemeClr>
                </a:solidFill>
              </a:defRPr>
            </a:lvl4pPr>
            <a:lvl5pPr marL="1828607" indent="0">
              <a:buNone/>
              <a:defRPr sz="1400">
                <a:solidFill>
                  <a:schemeClr val="tx1">
                    <a:tint val="75000"/>
                  </a:schemeClr>
                </a:solidFill>
              </a:defRPr>
            </a:lvl5pPr>
            <a:lvl6pPr marL="2285759" indent="0">
              <a:buNone/>
              <a:defRPr sz="1400">
                <a:solidFill>
                  <a:schemeClr val="tx1">
                    <a:tint val="75000"/>
                  </a:schemeClr>
                </a:solidFill>
              </a:defRPr>
            </a:lvl6pPr>
            <a:lvl7pPr marL="2742910" indent="0">
              <a:buNone/>
              <a:defRPr sz="1400">
                <a:solidFill>
                  <a:schemeClr val="tx1">
                    <a:tint val="75000"/>
                  </a:schemeClr>
                </a:solidFill>
              </a:defRPr>
            </a:lvl7pPr>
            <a:lvl8pPr marL="3200062" indent="0">
              <a:buNone/>
              <a:defRPr sz="1400">
                <a:solidFill>
                  <a:schemeClr val="tx1">
                    <a:tint val="75000"/>
                  </a:schemeClr>
                </a:solidFill>
              </a:defRPr>
            </a:lvl8pPr>
            <a:lvl9pPr marL="3657214" indent="0">
              <a:buNone/>
              <a:defRPr sz="1400">
                <a:solidFill>
                  <a:schemeClr val="tx1">
                    <a:tint val="75000"/>
                  </a:schemeClr>
                </a:solidFill>
              </a:defRPr>
            </a:lvl9pPr>
          </a:lstStyle>
          <a:p>
            <a:pPr lvl="0"/>
            <a:r>
              <a:rPr lang="da-DK" smtClean="0"/>
              <a:t>Klik for at redigere teksttypografierne i masteren</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indhold 2"/>
          <p:cNvSpPr>
            <a:spLocks noGrp="1"/>
          </p:cNvSpPr>
          <p:nvPr>
            <p:ph sz="half" idx="1"/>
          </p:nvPr>
        </p:nvSpPr>
        <p:spPr>
          <a:xfrm>
            <a:off x="457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457201" y="205980"/>
            <a:ext cx="8229600" cy="857250"/>
          </a:xfrm>
        </p:spPr>
        <p:txBody>
          <a:bodyPr/>
          <a:lstStyle>
            <a:lvl1pPr>
              <a:defRPr/>
            </a:lvl1pPr>
          </a:lstStyle>
          <a:p>
            <a:r>
              <a:rPr lang="da-DK" smtClean="0"/>
              <a:t>Klik for at redigere i masteren</a:t>
            </a:r>
            <a:endParaRPr lang="da-DK"/>
          </a:p>
        </p:txBody>
      </p:sp>
      <p:sp>
        <p:nvSpPr>
          <p:cNvPr id="3" name="Pladsholder til tekst 2"/>
          <p:cNvSpPr>
            <a:spLocks noGrp="1"/>
          </p:cNvSpPr>
          <p:nvPr>
            <p:ph type="body" idx="1"/>
          </p:nvPr>
        </p:nvSpPr>
        <p:spPr>
          <a:xfrm>
            <a:off x="457200" y="1151335"/>
            <a:ext cx="4040188" cy="479822"/>
          </a:xfrm>
        </p:spPr>
        <p:txBody>
          <a:bodyPr anchor="b"/>
          <a:lstStyle>
            <a:lvl1pPr marL="0" indent="0">
              <a:buNone/>
              <a:defRPr sz="2400" b="1"/>
            </a:lvl1pPr>
            <a:lvl2pPr marL="457152" indent="0">
              <a:buNone/>
              <a:defRPr sz="2000" b="1"/>
            </a:lvl2pPr>
            <a:lvl3pPr marL="914303" indent="0">
              <a:buNone/>
              <a:defRPr sz="1800" b="1"/>
            </a:lvl3pPr>
            <a:lvl4pPr marL="1371455" indent="0">
              <a:buNone/>
              <a:defRPr sz="1600" b="1"/>
            </a:lvl4pPr>
            <a:lvl5pPr marL="1828607" indent="0">
              <a:buNone/>
              <a:defRPr sz="1600" b="1"/>
            </a:lvl5pPr>
            <a:lvl6pPr marL="2285759" indent="0">
              <a:buNone/>
              <a:defRPr sz="1600" b="1"/>
            </a:lvl6pPr>
            <a:lvl7pPr marL="2742910" indent="0">
              <a:buNone/>
              <a:defRPr sz="1600" b="1"/>
            </a:lvl7pPr>
            <a:lvl8pPr marL="3200062" indent="0">
              <a:buNone/>
              <a:defRPr sz="1600" b="1"/>
            </a:lvl8pPr>
            <a:lvl9pPr marL="3657214" indent="0">
              <a:buNone/>
              <a:defRPr sz="1600" b="1"/>
            </a:lvl9pPr>
          </a:lstStyle>
          <a:p>
            <a:pPr lvl="0"/>
            <a:r>
              <a:rPr lang="da-DK" smtClean="0"/>
              <a:t>Klik for at redigere teksttypografierne i masteren</a:t>
            </a:r>
          </a:p>
        </p:txBody>
      </p:sp>
      <p:sp>
        <p:nvSpPr>
          <p:cNvPr id="4" name="Pladsholder til indhold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7" y="1151335"/>
            <a:ext cx="4041775" cy="479822"/>
          </a:xfrm>
        </p:spPr>
        <p:txBody>
          <a:bodyPr anchor="b"/>
          <a:lstStyle>
            <a:lvl1pPr marL="0" indent="0">
              <a:buNone/>
              <a:defRPr sz="2400" b="1"/>
            </a:lvl1pPr>
            <a:lvl2pPr marL="457152" indent="0">
              <a:buNone/>
              <a:defRPr sz="2000" b="1"/>
            </a:lvl2pPr>
            <a:lvl3pPr marL="914303" indent="0">
              <a:buNone/>
              <a:defRPr sz="1800" b="1"/>
            </a:lvl3pPr>
            <a:lvl4pPr marL="1371455" indent="0">
              <a:buNone/>
              <a:defRPr sz="1600" b="1"/>
            </a:lvl4pPr>
            <a:lvl5pPr marL="1828607" indent="0">
              <a:buNone/>
              <a:defRPr sz="1600" b="1"/>
            </a:lvl5pPr>
            <a:lvl6pPr marL="2285759" indent="0">
              <a:buNone/>
              <a:defRPr sz="1600" b="1"/>
            </a:lvl6pPr>
            <a:lvl7pPr marL="2742910" indent="0">
              <a:buNone/>
              <a:defRPr sz="1600" b="1"/>
            </a:lvl7pPr>
            <a:lvl8pPr marL="3200062" indent="0">
              <a:buNone/>
              <a:defRPr sz="1600" b="1"/>
            </a:lvl8pPr>
            <a:lvl9pPr marL="3657214" indent="0">
              <a:buNone/>
              <a:defRPr sz="1600" b="1"/>
            </a:lvl9pPr>
          </a:lstStyle>
          <a:p>
            <a:pPr lvl="0"/>
            <a:r>
              <a:rPr lang="da-DK" smtClean="0"/>
              <a:t>Klik for at redigere teksttypografierne i masteren</a:t>
            </a:r>
          </a:p>
        </p:txBody>
      </p:sp>
      <p:sp>
        <p:nvSpPr>
          <p:cNvPr id="6" name="Pladsholder til indhold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2" y="204787"/>
            <a:ext cx="3008313" cy="871538"/>
          </a:xfrm>
        </p:spPr>
        <p:txBody>
          <a:bodyPr anchor="b"/>
          <a:lstStyle>
            <a:lvl1pPr algn="l">
              <a:defRPr sz="2000" b="1"/>
            </a:lvl1pPr>
          </a:lstStyle>
          <a:p>
            <a:r>
              <a:rPr lang="da-DK" smtClean="0"/>
              <a:t>Klik for at redigere i masteren</a:t>
            </a:r>
            <a:endParaRPr lang="da-DK"/>
          </a:p>
        </p:txBody>
      </p:sp>
      <p:sp>
        <p:nvSpPr>
          <p:cNvPr id="3" name="Pladsholder til indhold 2"/>
          <p:cNvSpPr>
            <a:spLocks noGrp="1"/>
          </p:cNvSpPr>
          <p:nvPr>
            <p:ph idx="1"/>
          </p:nvPr>
        </p:nvSpPr>
        <p:spPr>
          <a:xfrm>
            <a:off x="3575051"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2" y="1076327"/>
            <a:ext cx="3008313" cy="3518297"/>
          </a:xfrm>
        </p:spPr>
        <p:txBody>
          <a:bodyPr/>
          <a:lstStyle>
            <a:lvl1pPr marL="0" indent="0">
              <a:buNone/>
              <a:defRPr sz="1400"/>
            </a:lvl1pPr>
            <a:lvl2pPr marL="457152" indent="0">
              <a:buNone/>
              <a:defRPr sz="1200"/>
            </a:lvl2pPr>
            <a:lvl3pPr marL="914303" indent="0">
              <a:buNone/>
              <a:defRPr sz="1000"/>
            </a:lvl3pPr>
            <a:lvl4pPr marL="1371455" indent="0">
              <a:buNone/>
              <a:defRPr sz="900"/>
            </a:lvl4pPr>
            <a:lvl5pPr marL="1828607" indent="0">
              <a:buNone/>
              <a:defRPr sz="900"/>
            </a:lvl5pPr>
            <a:lvl6pPr marL="2285759" indent="0">
              <a:buNone/>
              <a:defRPr sz="900"/>
            </a:lvl6pPr>
            <a:lvl7pPr marL="2742910" indent="0">
              <a:buNone/>
              <a:defRPr sz="900"/>
            </a:lvl7pPr>
            <a:lvl8pPr marL="3200062" indent="0">
              <a:buNone/>
              <a:defRPr sz="900"/>
            </a:lvl8pPr>
            <a:lvl9pPr marL="3657214" indent="0">
              <a:buNone/>
              <a:defRPr sz="900"/>
            </a:lvl9pPr>
          </a:lstStyle>
          <a:p>
            <a:pPr lvl="0"/>
            <a:r>
              <a:rPr lang="da-DK" smtClean="0"/>
              <a:t>Klik for at redigere teksttypografierne i masteren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w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 descr="AU_DA_ORANGE_FOOTER.jpg"/>
          <p:cNvPicPr>
            <a:picLocks noChangeAspect="1"/>
          </p:cNvPicPr>
          <p:nvPr userDrawn="1"/>
        </p:nvPicPr>
        <p:blipFill>
          <a:blip r:embed="rId14"/>
          <a:srcRect/>
          <a:stretch>
            <a:fillRect/>
          </a:stretch>
        </p:blipFill>
        <p:spPr bwMode="auto">
          <a:xfrm>
            <a:off x="0" y="0"/>
            <a:ext cx="9136063" cy="5143500"/>
          </a:xfrm>
          <a:prstGeom prst="rect">
            <a:avLst/>
          </a:prstGeom>
          <a:noFill/>
          <a:ln w="9525">
            <a:noFill/>
            <a:miter lim="800000"/>
            <a:headEnd/>
            <a:tailEnd/>
          </a:ln>
        </p:spPr>
      </p:pic>
      <p:pic>
        <p:nvPicPr>
          <p:cNvPr id="1027" name="Billede 17" descr="au_alt_white.pdf"/>
          <p:cNvPicPr>
            <a:picLocks noChangeAspect="1"/>
          </p:cNvPicPr>
          <p:nvPr userDrawn="1"/>
        </p:nvPicPr>
        <p:blipFill>
          <a:blip r:embed="rId15"/>
          <a:srcRect/>
          <a:stretch>
            <a:fillRect/>
          </a:stretch>
        </p:blipFill>
        <p:spPr bwMode="auto">
          <a:xfrm>
            <a:off x="322263" y="4533900"/>
            <a:ext cx="1892300" cy="285750"/>
          </a:xfrm>
          <a:prstGeom prst="rect">
            <a:avLst/>
          </a:prstGeom>
          <a:noFill/>
          <a:ln w="9525">
            <a:noFill/>
            <a:miter lim="800000"/>
            <a:headEnd/>
            <a:tailEnd/>
          </a:ln>
        </p:spPr>
      </p:pic>
      <p:sp>
        <p:nvSpPr>
          <p:cNvPr id="20" name="Tekstboks 19"/>
          <p:cNvSpPr txBox="1"/>
          <p:nvPr userDrawn="1"/>
        </p:nvSpPr>
        <p:spPr>
          <a:xfrm>
            <a:off x="4260850" y="4521200"/>
            <a:ext cx="4778375" cy="369888"/>
          </a:xfrm>
          <a:prstGeom prst="rect">
            <a:avLst/>
          </a:prstGeom>
          <a:noFill/>
        </p:spPr>
        <p:txBody>
          <a:bodyPr>
            <a:spAutoFit/>
          </a:bodyPr>
          <a:lstStyle/>
          <a:p>
            <a:pPr algn="r">
              <a:defRPr/>
            </a:pPr>
            <a:r>
              <a:rPr lang="da-DK" sz="900" b="1" dirty="0">
                <a:solidFill>
                  <a:schemeClr val="bg1"/>
                </a:solidFill>
                <a:latin typeface="AU Passata"/>
                <a:ea typeface="AU Passata"/>
                <a:cs typeface="AU Passata"/>
              </a:rPr>
              <a:t>Tina Bach Aaen				</a:t>
            </a:r>
          </a:p>
          <a:p>
            <a:pPr algn="r">
              <a:defRPr/>
            </a:pPr>
            <a:r>
              <a:rPr lang="da-DK" sz="900" dirty="0">
                <a:solidFill>
                  <a:schemeClr val="bg1"/>
                </a:solidFill>
                <a:latin typeface="AU Passata"/>
                <a:ea typeface="AU Passata"/>
                <a:cs typeface="AU Passata"/>
              </a:rPr>
              <a:t>Sekretariatsleder, Institut for Klinisk Medicin	</a:t>
            </a:r>
          </a:p>
        </p:txBody>
      </p:sp>
      <p:sp>
        <p:nvSpPr>
          <p:cNvPr id="8" name="Rektangel 7"/>
          <p:cNvSpPr/>
          <p:nvPr userDrawn="1"/>
        </p:nvSpPr>
        <p:spPr>
          <a:xfrm>
            <a:off x="8362950" y="4329113"/>
            <a:ext cx="431800" cy="53975"/>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152" fontAlgn="auto">
              <a:spcBef>
                <a:spcPts val="0"/>
              </a:spcBef>
              <a:spcAft>
                <a:spcPts val="0"/>
              </a:spcAft>
              <a:defRPr/>
            </a:pPr>
            <a:endParaRPr lang="da-DK" dirty="0"/>
          </a:p>
          <a:p>
            <a:pPr algn="ctr" defTabSz="457152" fontAlgn="auto">
              <a:spcBef>
                <a:spcPts val="0"/>
              </a:spcBef>
              <a:spcAft>
                <a:spcPts val="0"/>
              </a:spcAft>
              <a:defRPr/>
            </a:pPr>
            <a:endParaRPr lang="da-DK" dirty="0"/>
          </a:p>
        </p:txBody>
      </p:sp>
      <p:pic>
        <p:nvPicPr>
          <p:cNvPr id="1030" name="Billede 1"/>
          <p:cNvPicPr>
            <a:picLocks noChangeAspect="1"/>
          </p:cNvPicPr>
          <p:nvPr userDrawn="1"/>
        </p:nvPicPr>
        <p:blipFill>
          <a:blip r:embed="rId16"/>
          <a:srcRect/>
          <a:stretch>
            <a:fillRect/>
          </a:stretch>
        </p:blipFill>
        <p:spPr bwMode="auto">
          <a:xfrm>
            <a:off x="2065338" y="4533900"/>
            <a:ext cx="696912" cy="334963"/>
          </a:xfrm>
          <a:prstGeom prst="rect">
            <a:avLst/>
          </a:prstGeom>
          <a:noFill/>
          <a:ln w="9525">
            <a:noFill/>
            <a:miter lim="800000"/>
            <a:headEnd/>
            <a:tailEnd/>
          </a:ln>
        </p:spPr>
      </p:pic>
      <p:sp>
        <p:nvSpPr>
          <p:cNvPr id="1031" name="Pladsholder til titel 1"/>
          <p:cNvSpPr>
            <a:spLocks noGrp="1"/>
          </p:cNvSpPr>
          <p:nvPr>
            <p:ph type="title"/>
          </p:nvPr>
        </p:nvSpPr>
        <p:spPr bwMode="auto">
          <a:xfrm>
            <a:off x="457200" y="206375"/>
            <a:ext cx="8229600" cy="857250"/>
          </a:xfrm>
          <a:prstGeom prst="rect">
            <a:avLst/>
          </a:prstGeom>
          <a:noFill/>
          <a:ln w="9525">
            <a:noFill/>
            <a:miter lim="800000"/>
            <a:headEnd/>
            <a:tailEnd/>
          </a:ln>
        </p:spPr>
        <p:txBody>
          <a:bodyPr vert="horz" wrap="square" lIns="91431" tIns="45715" rIns="91431" bIns="45715" numCol="1" anchor="ctr" anchorCtr="0" compatLnSpc="1">
            <a:prstTxWarp prst="textNoShape">
              <a:avLst/>
            </a:prstTxWarp>
          </a:bodyPr>
          <a:lstStyle/>
          <a:p>
            <a:pPr lvl="0"/>
            <a:r>
              <a:rPr lang="da-DK" smtClean="0"/>
              <a:t>TITEL - PUNKTOPSTILLING</a:t>
            </a:r>
          </a:p>
        </p:txBody>
      </p:sp>
      <p:sp>
        <p:nvSpPr>
          <p:cNvPr id="1032" name="Pladsholder til tekst 2"/>
          <p:cNvSpPr>
            <a:spLocks noGrp="1"/>
          </p:cNvSpPr>
          <p:nvPr>
            <p:ph type="body" idx="1"/>
          </p:nvPr>
        </p:nvSpPr>
        <p:spPr bwMode="auto">
          <a:xfrm>
            <a:off x="457200" y="1200150"/>
            <a:ext cx="8229600" cy="2971800"/>
          </a:xfrm>
          <a:prstGeom prst="rect">
            <a:avLst/>
          </a:prstGeom>
          <a:noFill/>
          <a:ln w="9525">
            <a:noFill/>
            <a:miter lim="800000"/>
            <a:headEnd/>
            <a:tailEnd/>
          </a:ln>
        </p:spPr>
        <p:txBody>
          <a:bodyPr vert="horz" wrap="square" lIns="91431" tIns="45715" rIns="91431" bIns="45715" numCol="1" anchor="t" anchorCtr="0" compatLnSpc="1">
            <a:prstTxWarp prst="textNoShape">
              <a:avLst/>
            </a:prstTxWarp>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iming>
    <p:tnLst>
      <p:par>
        <p:cTn id="1" dur="indefinite" restart="never" nodeType="tmRoot"/>
      </p:par>
    </p:tnLst>
  </p:timing>
  <p:txStyles>
    <p:titleStyle>
      <a:lvl1pPr algn="ctr" defTabSz="455613" rtl="0" eaLnBrk="0" fontAlgn="base" hangingPunct="0">
        <a:spcBef>
          <a:spcPct val="0"/>
        </a:spcBef>
        <a:spcAft>
          <a:spcPct val="0"/>
        </a:spcAft>
        <a:defRPr sz="4000" b="1" kern="1200">
          <a:solidFill>
            <a:schemeClr val="tx1"/>
          </a:solidFill>
          <a:latin typeface="AU Passata" pitchFamily="34" charset="0"/>
          <a:ea typeface="+mj-ea"/>
          <a:cs typeface="Arial" charset="0"/>
        </a:defRPr>
      </a:lvl1pPr>
      <a:lvl2pPr algn="ctr" defTabSz="455613" rtl="0" eaLnBrk="0" fontAlgn="base" hangingPunct="0">
        <a:spcBef>
          <a:spcPct val="0"/>
        </a:spcBef>
        <a:spcAft>
          <a:spcPct val="0"/>
        </a:spcAft>
        <a:defRPr sz="4000" b="1">
          <a:solidFill>
            <a:schemeClr val="tx1"/>
          </a:solidFill>
          <a:latin typeface="AU Passata" pitchFamily="34" charset="0"/>
          <a:cs typeface="Arial" charset="0"/>
        </a:defRPr>
      </a:lvl2pPr>
      <a:lvl3pPr algn="ctr" defTabSz="455613" rtl="0" eaLnBrk="0" fontAlgn="base" hangingPunct="0">
        <a:spcBef>
          <a:spcPct val="0"/>
        </a:spcBef>
        <a:spcAft>
          <a:spcPct val="0"/>
        </a:spcAft>
        <a:defRPr sz="4000" b="1">
          <a:solidFill>
            <a:schemeClr val="tx1"/>
          </a:solidFill>
          <a:latin typeface="AU Passata" pitchFamily="34" charset="0"/>
          <a:cs typeface="Arial" charset="0"/>
        </a:defRPr>
      </a:lvl3pPr>
      <a:lvl4pPr algn="ctr" defTabSz="455613" rtl="0" eaLnBrk="0" fontAlgn="base" hangingPunct="0">
        <a:spcBef>
          <a:spcPct val="0"/>
        </a:spcBef>
        <a:spcAft>
          <a:spcPct val="0"/>
        </a:spcAft>
        <a:defRPr sz="4000" b="1">
          <a:solidFill>
            <a:schemeClr val="tx1"/>
          </a:solidFill>
          <a:latin typeface="AU Passata" pitchFamily="34" charset="0"/>
          <a:cs typeface="Arial" charset="0"/>
        </a:defRPr>
      </a:lvl4pPr>
      <a:lvl5pPr algn="ctr" defTabSz="455613" rtl="0" eaLnBrk="0" fontAlgn="base" hangingPunct="0">
        <a:spcBef>
          <a:spcPct val="0"/>
        </a:spcBef>
        <a:spcAft>
          <a:spcPct val="0"/>
        </a:spcAft>
        <a:defRPr sz="4000" b="1">
          <a:solidFill>
            <a:schemeClr val="tx1"/>
          </a:solidFill>
          <a:latin typeface="AU Passata" pitchFamily="34" charset="0"/>
          <a:cs typeface="Arial" charset="0"/>
        </a:defRPr>
      </a:lvl5pPr>
      <a:lvl6pPr marL="457200" algn="ctr" defTabSz="455613" rtl="0" fontAlgn="base">
        <a:spcBef>
          <a:spcPct val="0"/>
        </a:spcBef>
        <a:spcAft>
          <a:spcPct val="0"/>
        </a:spcAft>
        <a:defRPr sz="4400">
          <a:solidFill>
            <a:schemeClr val="tx1"/>
          </a:solidFill>
          <a:latin typeface="Calibri" pitchFamily="34" charset="0"/>
        </a:defRPr>
      </a:lvl6pPr>
      <a:lvl7pPr marL="914400" algn="ctr" defTabSz="455613" rtl="0" fontAlgn="base">
        <a:spcBef>
          <a:spcPct val="0"/>
        </a:spcBef>
        <a:spcAft>
          <a:spcPct val="0"/>
        </a:spcAft>
        <a:defRPr sz="4400">
          <a:solidFill>
            <a:schemeClr val="tx1"/>
          </a:solidFill>
          <a:latin typeface="Calibri" pitchFamily="34" charset="0"/>
        </a:defRPr>
      </a:lvl7pPr>
      <a:lvl8pPr marL="1371600" algn="ctr" defTabSz="455613" rtl="0" fontAlgn="base">
        <a:spcBef>
          <a:spcPct val="0"/>
        </a:spcBef>
        <a:spcAft>
          <a:spcPct val="0"/>
        </a:spcAft>
        <a:defRPr sz="4400">
          <a:solidFill>
            <a:schemeClr val="tx1"/>
          </a:solidFill>
          <a:latin typeface="Calibri" pitchFamily="34" charset="0"/>
        </a:defRPr>
      </a:lvl8pPr>
      <a:lvl9pPr marL="1828800" algn="ctr" defTabSz="455613" rtl="0" fontAlgn="base">
        <a:spcBef>
          <a:spcPct val="0"/>
        </a:spcBef>
        <a:spcAft>
          <a:spcPct val="0"/>
        </a:spcAft>
        <a:defRPr sz="4400">
          <a:solidFill>
            <a:schemeClr val="tx1"/>
          </a:solidFill>
          <a:latin typeface="Calibri" pitchFamily="34" charset="0"/>
        </a:defRPr>
      </a:lvl9pPr>
    </p:titleStyle>
    <p:bodyStyle>
      <a:lvl1pPr marL="341313" indent="-341313" algn="l" defTabSz="455613" rtl="0" eaLnBrk="0" fontAlgn="base" hangingPunct="0">
        <a:spcBef>
          <a:spcPct val="20000"/>
        </a:spcBef>
        <a:spcAft>
          <a:spcPct val="0"/>
        </a:spcAft>
        <a:buFont typeface="Arial" charset="0"/>
        <a:buChar char="•"/>
        <a:defRPr sz="3200" kern="1200">
          <a:solidFill>
            <a:schemeClr val="tx1"/>
          </a:solidFill>
          <a:latin typeface="AU Passata" pitchFamily="34" charset="0"/>
          <a:ea typeface="+mn-ea"/>
          <a:cs typeface="+mn-cs"/>
        </a:defRPr>
      </a:lvl1pPr>
      <a:lvl2pPr marL="741363" indent="-284163" algn="l" defTabSz="455613" rtl="0" eaLnBrk="0" fontAlgn="base" hangingPunct="0">
        <a:spcBef>
          <a:spcPct val="20000"/>
        </a:spcBef>
        <a:spcAft>
          <a:spcPct val="0"/>
        </a:spcAft>
        <a:buFont typeface="Arial" charset="0"/>
        <a:buChar char="–"/>
        <a:defRPr sz="2800" kern="1200">
          <a:solidFill>
            <a:schemeClr val="tx1"/>
          </a:solidFill>
          <a:latin typeface="AU Passata" pitchFamily="34" charset="0"/>
          <a:ea typeface="+mn-ea"/>
          <a:cs typeface="+mn-cs"/>
        </a:defRPr>
      </a:lvl2pPr>
      <a:lvl3pPr marL="1141413" indent="-227013" algn="l" defTabSz="455613" rtl="0" eaLnBrk="0" fontAlgn="base" hangingPunct="0">
        <a:spcBef>
          <a:spcPct val="20000"/>
        </a:spcBef>
        <a:spcAft>
          <a:spcPct val="0"/>
        </a:spcAft>
        <a:buFont typeface="Arial" charset="0"/>
        <a:buChar char="•"/>
        <a:defRPr sz="2400" kern="1200">
          <a:solidFill>
            <a:schemeClr val="tx1"/>
          </a:solidFill>
          <a:latin typeface="AU Passata" pitchFamily="34" charset="0"/>
          <a:ea typeface="+mn-ea"/>
          <a:cs typeface="+mn-cs"/>
        </a:defRPr>
      </a:lvl3pPr>
      <a:lvl4pPr marL="1598613" indent="-227013" algn="l" defTabSz="455613" rtl="0" eaLnBrk="0" fontAlgn="base" hangingPunct="0">
        <a:spcBef>
          <a:spcPct val="20000"/>
        </a:spcBef>
        <a:spcAft>
          <a:spcPct val="0"/>
        </a:spcAft>
        <a:buFont typeface="Arial" charset="0"/>
        <a:buChar char="–"/>
        <a:defRPr sz="2000" kern="1200">
          <a:solidFill>
            <a:schemeClr val="tx1"/>
          </a:solidFill>
          <a:latin typeface="AU Passata" pitchFamily="34" charset="0"/>
          <a:ea typeface="+mn-ea"/>
          <a:cs typeface="+mn-cs"/>
        </a:defRPr>
      </a:lvl4pPr>
      <a:lvl5pPr marL="2055813" indent="-227013" algn="l" defTabSz="455613" rtl="0" eaLnBrk="0" fontAlgn="base" hangingPunct="0">
        <a:spcBef>
          <a:spcPct val="20000"/>
        </a:spcBef>
        <a:spcAft>
          <a:spcPct val="0"/>
        </a:spcAft>
        <a:buFont typeface="Arial" charset="0"/>
        <a:buChar char="»"/>
        <a:defRPr sz="2000" kern="1200">
          <a:solidFill>
            <a:schemeClr val="tx1"/>
          </a:solidFill>
          <a:latin typeface="AU Passata" pitchFamily="34" charset="0"/>
          <a:ea typeface="+mn-ea"/>
          <a:cs typeface="+mn-cs"/>
        </a:defRPr>
      </a:lvl5pPr>
      <a:lvl6pPr marL="2514335" indent="-228576" algn="l" defTabSz="457152" rtl="0" eaLnBrk="1" latinLnBrk="0" hangingPunct="1">
        <a:spcBef>
          <a:spcPct val="20000"/>
        </a:spcBef>
        <a:buFont typeface="Arial"/>
        <a:buChar char="•"/>
        <a:defRPr sz="2000" kern="1200">
          <a:solidFill>
            <a:schemeClr val="tx1"/>
          </a:solidFill>
          <a:latin typeface="+mn-lt"/>
          <a:ea typeface="+mn-ea"/>
          <a:cs typeface="+mn-cs"/>
        </a:defRPr>
      </a:lvl6pPr>
      <a:lvl7pPr marL="2971487" indent="-228576" algn="l" defTabSz="457152" rtl="0" eaLnBrk="1" latinLnBrk="0" hangingPunct="1">
        <a:spcBef>
          <a:spcPct val="20000"/>
        </a:spcBef>
        <a:buFont typeface="Arial"/>
        <a:buChar char="•"/>
        <a:defRPr sz="2000" kern="1200">
          <a:solidFill>
            <a:schemeClr val="tx1"/>
          </a:solidFill>
          <a:latin typeface="+mn-lt"/>
          <a:ea typeface="+mn-ea"/>
          <a:cs typeface="+mn-cs"/>
        </a:defRPr>
      </a:lvl7pPr>
      <a:lvl8pPr marL="3428638" indent="-228576" algn="l" defTabSz="457152" rtl="0" eaLnBrk="1" latinLnBrk="0" hangingPunct="1">
        <a:spcBef>
          <a:spcPct val="20000"/>
        </a:spcBef>
        <a:buFont typeface="Arial"/>
        <a:buChar char="•"/>
        <a:defRPr sz="2000" kern="1200">
          <a:solidFill>
            <a:schemeClr val="tx1"/>
          </a:solidFill>
          <a:latin typeface="+mn-lt"/>
          <a:ea typeface="+mn-ea"/>
          <a:cs typeface="+mn-cs"/>
        </a:defRPr>
      </a:lvl8pPr>
      <a:lvl9pPr marL="3885790" indent="-228576" algn="l" defTabSz="457152"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a-DK"/>
      </a:defPPr>
      <a:lvl1pPr marL="0" algn="l" defTabSz="457152" rtl="0" eaLnBrk="1" latinLnBrk="0" hangingPunct="1">
        <a:defRPr sz="1800" kern="1200">
          <a:solidFill>
            <a:schemeClr val="tx1"/>
          </a:solidFill>
          <a:latin typeface="+mn-lt"/>
          <a:ea typeface="+mn-ea"/>
          <a:cs typeface="+mn-cs"/>
        </a:defRPr>
      </a:lvl1pPr>
      <a:lvl2pPr marL="457152" algn="l" defTabSz="457152" rtl="0" eaLnBrk="1" latinLnBrk="0" hangingPunct="1">
        <a:defRPr sz="1800" kern="1200">
          <a:solidFill>
            <a:schemeClr val="tx1"/>
          </a:solidFill>
          <a:latin typeface="+mn-lt"/>
          <a:ea typeface="+mn-ea"/>
          <a:cs typeface="+mn-cs"/>
        </a:defRPr>
      </a:lvl2pPr>
      <a:lvl3pPr marL="914303" algn="l" defTabSz="457152" rtl="0" eaLnBrk="1" latinLnBrk="0" hangingPunct="1">
        <a:defRPr sz="1800" kern="1200">
          <a:solidFill>
            <a:schemeClr val="tx1"/>
          </a:solidFill>
          <a:latin typeface="+mn-lt"/>
          <a:ea typeface="+mn-ea"/>
          <a:cs typeface="+mn-cs"/>
        </a:defRPr>
      </a:lvl3pPr>
      <a:lvl4pPr marL="1371455" algn="l" defTabSz="457152" rtl="0" eaLnBrk="1" latinLnBrk="0" hangingPunct="1">
        <a:defRPr sz="1800" kern="1200">
          <a:solidFill>
            <a:schemeClr val="tx1"/>
          </a:solidFill>
          <a:latin typeface="+mn-lt"/>
          <a:ea typeface="+mn-ea"/>
          <a:cs typeface="+mn-cs"/>
        </a:defRPr>
      </a:lvl4pPr>
      <a:lvl5pPr marL="1828607" algn="l" defTabSz="457152" rtl="0" eaLnBrk="1" latinLnBrk="0" hangingPunct="1">
        <a:defRPr sz="1800" kern="1200">
          <a:solidFill>
            <a:schemeClr val="tx1"/>
          </a:solidFill>
          <a:latin typeface="+mn-lt"/>
          <a:ea typeface="+mn-ea"/>
          <a:cs typeface="+mn-cs"/>
        </a:defRPr>
      </a:lvl5pPr>
      <a:lvl6pPr marL="2285759" algn="l" defTabSz="457152" rtl="0" eaLnBrk="1" latinLnBrk="0" hangingPunct="1">
        <a:defRPr sz="1800" kern="1200">
          <a:solidFill>
            <a:schemeClr val="tx1"/>
          </a:solidFill>
          <a:latin typeface="+mn-lt"/>
          <a:ea typeface="+mn-ea"/>
          <a:cs typeface="+mn-cs"/>
        </a:defRPr>
      </a:lvl6pPr>
      <a:lvl7pPr marL="2742910" algn="l" defTabSz="457152" rtl="0" eaLnBrk="1" latinLnBrk="0" hangingPunct="1">
        <a:defRPr sz="1800" kern="1200">
          <a:solidFill>
            <a:schemeClr val="tx1"/>
          </a:solidFill>
          <a:latin typeface="+mn-lt"/>
          <a:ea typeface="+mn-ea"/>
          <a:cs typeface="+mn-cs"/>
        </a:defRPr>
      </a:lvl7pPr>
      <a:lvl8pPr marL="3200062" algn="l" defTabSz="457152" rtl="0" eaLnBrk="1" latinLnBrk="0" hangingPunct="1">
        <a:defRPr sz="1800" kern="1200">
          <a:solidFill>
            <a:schemeClr val="tx1"/>
          </a:solidFill>
          <a:latin typeface="+mn-lt"/>
          <a:ea typeface="+mn-ea"/>
          <a:cs typeface="+mn-cs"/>
        </a:defRPr>
      </a:lvl8pPr>
      <a:lvl9pPr marL="3657214" algn="l" defTabSz="457152"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4.jpeg"/><Relationship Id="rId1" Type="http://schemas.openxmlformats.org/officeDocument/2006/relationships/slideLayout" Target="../slideLayouts/slideLayout12.xml"/><Relationship Id="rId4" Type="http://schemas.openxmlformats.org/officeDocument/2006/relationships/image" Target="../media/image3.w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2" descr="AU_DA_ORANGE_BACK.jpg"/>
          <p:cNvPicPr>
            <a:picLocks noChangeAspect="1"/>
          </p:cNvPicPr>
          <p:nvPr/>
        </p:nvPicPr>
        <p:blipFill>
          <a:blip r:embed="rId2"/>
          <a:srcRect/>
          <a:stretch>
            <a:fillRect/>
          </a:stretch>
        </p:blipFill>
        <p:spPr bwMode="auto">
          <a:xfrm>
            <a:off x="0" y="0"/>
            <a:ext cx="9136063" cy="5143500"/>
          </a:xfrm>
          <a:prstGeom prst="rect">
            <a:avLst/>
          </a:prstGeom>
          <a:noFill/>
          <a:ln w="9525">
            <a:noFill/>
            <a:miter lim="800000"/>
            <a:headEnd/>
            <a:tailEnd/>
          </a:ln>
        </p:spPr>
      </p:pic>
      <p:pic>
        <p:nvPicPr>
          <p:cNvPr id="16386" name="Billede 17" descr="au_alt_white.pdf"/>
          <p:cNvPicPr>
            <a:picLocks noChangeAspect="1"/>
          </p:cNvPicPr>
          <p:nvPr/>
        </p:nvPicPr>
        <p:blipFill>
          <a:blip r:embed="rId3"/>
          <a:srcRect/>
          <a:stretch>
            <a:fillRect/>
          </a:stretch>
        </p:blipFill>
        <p:spPr bwMode="auto">
          <a:xfrm>
            <a:off x="322263" y="4533900"/>
            <a:ext cx="1892300" cy="285750"/>
          </a:xfrm>
          <a:prstGeom prst="rect">
            <a:avLst/>
          </a:prstGeom>
          <a:noFill/>
          <a:ln w="9525">
            <a:noFill/>
            <a:miter lim="800000"/>
            <a:headEnd/>
            <a:tailEnd/>
          </a:ln>
        </p:spPr>
      </p:pic>
      <p:sp>
        <p:nvSpPr>
          <p:cNvPr id="16387" name="Tekstboks 34"/>
          <p:cNvSpPr txBox="1">
            <a:spLocks noChangeArrowheads="1"/>
          </p:cNvSpPr>
          <p:nvPr/>
        </p:nvSpPr>
        <p:spPr bwMode="auto">
          <a:xfrm>
            <a:off x="1092200" y="1847850"/>
            <a:ext cx="6654800" cy="1400175"/>
          </a:xfrm>
          <a:prstGeom prst="rect">
            <a:avLst/>
          </a:prstGeom>
          <a:noFill/>
          <a:ln w="9525">
            <a:noFill/>
            <a:miter lim="800000"/>
            <a:headEnd/>
            <a:tailEnd/>
          </a:ln>
        </p:spPr>
        <p:txBody>
          <a:bodyPr>
            <a:spAutoFit/>
          </a:bodyPr>
          <a:lstStyle/>
          <a:p>
            <a:pPr>
              <a:lnSpc>
                <a:spcPts val="3400"/>
              </a:lnSpc>
            </a:pPr>
            <a:r>
              <a:rPr lang="da-DK" sz="3200" b="1">
                <a:solidFill>
                  <a:srgbClr val="FFFFFF"/>
                </a:solidFill>
                <a:latin typeface="AU Passata"/>
                <a:ea typeface="AU Passata"/>
                <a:cs typeface="AU Passata"/>
              </a:rPr>
              <a:t>Arbejdsgruppe om organisering af  sekretær- og fuldmægtigbistand til kliniske professorer</a:t>
            </a:r>
            <a:endParaRPr lang="da-DK">
              <a:solidFill>
                <a:srgbClr val="FFFFFF"/>
              </a:solidFill>
              <a:latin typeface="AU Passata"/>
              <a:ea typeface="AU Passata"/>
              <a:cs typeface="AU Passata"/>
            </a:endParaRPr>
          </a:p>
        </p:txBody>
      </p:sp>
      <p:sp>
        <p:nvSpPr>
          <p:cNvPr id="7" name="Rektangel 6"/>
          <p:cNvSpPr/>
          <p:nvPr/>
        </p:nvSpPr>
        <p:spPr>
          <a:xfrm>
            <a:off x="8362950" y="4329113"/>
            <a:ext cx="431800" cy="53975"/>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152" fontAlgn="auto">
              <a:spcBef>
                <a:spcPts val="0"/>
              </a:spcBef>
              <a:spcAft>
                <a:spcPts val="0"/>
              </a:spcAft>
              <a:defRPr/>
            </a:pPr>
            <a:endParaRPr lang="da-DK" dirty="0"/>
          </a:p>
          <a:p>
            <a:pPr algn="ctr" defTabSz="457152" fontAlgn="auto">
              <a:spcBef>
                <a:spcPts val="0"/>
              </a:spcBef>
              <a:spcAft>
                <a:spcPts val="0"/>
              </a:spcAft>
              <a:defRPr/>
            </a:pPr>
            <a:endParaRPr lang="da-DK" dirty="0"/>
          </a:p>
        </p:txBody>
      </p:sp>
      <p:pic>
        <p:nvPicPr>
          <p:cNvPr id="16389" name="Billede 1"/>
          <p:cNvPicPr>
            <a:picLocks noChangeAspect="1"/>
          </p:cNvPicPr>
          <p:nvPr/>
        </p:nvPicPr>
        <p:blipFill>
          <a:blip r:embed="rId4"/>
          <a:srcRect/>
          <a:stretch>
            <a:fillRect/>
          </a:stretch>
        </p:blipFill>
        <p:spPr bwMode="auto">
          <a:xfrm>
            <a:off x="2065338" y="4533900"/>
            <a:ext cx="696912" cy="334963"/>
          </a:xfrm>
          <a:prstGeom prst="rect">
            <a:avLst/>
          </a:prstGeom>
          <a:noFill/>
          <a:ln w="9525">
            <a:noFill/>
            <a:miter lim="800000"/>
            <a:headEnd/>
            <a:tailEnd/>
          </a:ln>
        </p:spPr>
      </p:pic>
      <p:sp>
        <p:nvSpPr>
          <p:cNvPr id="9" name="Tekstboks 19"/>
          <p:cNvSpPr txBox="1"/>
          <p:nvPr/>
        </p:nvSpPr>
        <p:spPr>
          <a:xfrm>
            <a:off x="5073650" y="4521200"/>
            <a:ext cx="3806825" cy="368300"/>
          </a:xfrm>
          <a:prstGeom prst="rect">
            <a:avLst/>
          </a:prstGeom>
          <a:noFill/>
        </p:spPr>
        <p:txBody>
          <a:bodyPr>
            <a:spAutoFit/>
          </a:bodyPr>
          <a:lstStyle/>
          <a:p>
            <a:pPr algn="r" defTabSz="457152" fontAlgn="auto">
              <a:spcBef>
                <a:spcPts val="0"/>
              </a:spcBef>
              <a:spcAft>
                <a:spcPts val="0"/>
              </a:spcAft>
              <a:defRPr/>
            </a:pPr>
            <a:r>
              <a:rPr lang="da-DK" sz="900" b="1" kern="0" dirty="0">
                <a:solidFill>
                  <a:schemeClr val="bg1"/>
                </a:solidFill>
                <a:latin typeface="AU Passata"/>
                <a:cs typeface="AU Passata"/>
              </a:rPr>
              <a:t>Tina Bach Aaen				</a:t>
            </a:r>
          </a:p>
          <a:p>
            <a:pPr algn="r" defTabSz="457152" fontAlgn="auto">
              <a:spcBef>
                <a:spcPts val="0"/>
              </a:spcBef>
              <a:spcAft>
                <a:spcPts val="0"/>
              </a:spcAft>
              <a:defRPr/>
            </a:pPr>
            <a:r>
              <a:rPr lang="da-DK" sz="900" kern="0" dirty="0">
                <a:solidFill>
                  <a:schemeClr val="bg1"/>
                </a:solidFill>
                <a:latin typeface="AU Passata"/>
                <a:cs typeface="AU Passata"/>
              </a:rPr>
              <a:t>Sekretariatsleder, Institut for Klinisk Medicin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el 1"/>
          <p:cNvSpPr>
            <a:spLocks noGrp="1"/>
          </p:cNvSpPr>
          <p:nvPr>
            <p:ph type="title"/>
          </p:nvPr>
        </p:nvSpPr>
        <p:spPr/>
        <p:txBody>
          <a:bodyPr/>
          <a:lstStyle/>
          <a:p>
            <a:r>
              <a:rPr lang="da-DK" smtClean="0">
                <a:latin typeface="AU Passata"/>
              </a:rPr>
              <a:t>Baggrund</a:t>
            </a:r>
            <a:endParaRPr lang="en-US" smtClean="0">
              <a:latin typeface="AU Passata"/>
            </a:endParaRPr>
          </a:p>
        </p:txBody>
      </p:sp>
      <p:sp>
        <p:nvSpPr>
          <p:cNvPr id="17410" name="Pladsholder til indhold 2"/>
          <p:cNvSpPr>
            <a:spLocks noGrp="1"/>
          </p:cNvSpPr>
          <p:nvPr>
            <p:ph idx="1"/>
          </p:nvPr>
        </p:nvSpPr>
        <p:spPr/>
        <p:txBody>
          <a:bodyPr/>
          <a:lstStyle/>
          <a:p>
            <a:pPr marL="0" indent="0">
              <a:buFont typeface="Arial" charset="0"/>
              <a:buNone/>
            </a:pPr>
            <a:r>
              <a:rPr lang="da-DK" sz="2400" smtClean="0">
                <a:latin typeface="AU Passata"/>
              </a:rPr>
              <a:t>I aftale om refusion for varetagelse af klinisk undervisning mellem AU og RM fremgår det at AU og RM kan aftale, hvordan bistanden kan organiseres og at det sker efter analyse med inddragelse af alle relevante parter</a:t>
            </a:r>
            <a:endParaRPr lang="en-US" sz="2400" smtClean="0">
              <a:latin typeface="AU Passata"/>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el 1"/>
          <p:cNvSpPr>
            <a:spLocks noGrp="1"/>
          </p:cNvSpPr>
          <p:nvPr>
            <p:ph type="title"/>
          </p:nvPr>
        </p:nvSpPr>
        <p:spPr/>
        <p:txBody>
          <a:bodyPr/>
          <a:lstStyle/>
          <a:p>
            <a:r>
              <a:rPr lang="da-DK" smtClean="0">
                <a:latin typeface="AU Passata"/>
              </a:rPr>
              <a:t>Kommissorium</a:t>
            </a:r>
            <a:endParaRPr lang="en-US" smtClean="0">
              <a:latin typeface="AU Passata"/>
            </a:endParaRPr>
          </a:p>
        </p:txBody>
      </p:sp>
      <p:sp>
        <p:nvSpPr>
          <p:cNvPr id="3" name="Pladsholder til indhold 2"/>
          <p:cNvSpPr>
            <a:spLocks noGrp="1"/>
          </p:cNvSpPr>
          <p:nvPr>
            <p:ph idx="1"/>
          </p:nvPr>
        </p:nvSpPr>
        <p:spPr/>
        <p:txBody>
          <a:bodyPr/>
          <a:lstStyle/>
          <a:p>
            <a:pPr marL="0" indent="0">
              <a:buFont typeface="Arial" charset="0"/>
              <a:buNone/>
              <a:defRPr/>
            </a:pPr>
            <a:r>
              <a:rPr lang="da-DK" sz="2400" dirty="0" smtClean="0"/>
              <a:t>Arbejdsgruppen skal behandle</a:t>
            </a:r>
          </a:p>
          <a:p>
            <a:pPr>
              <a:buFont typeface="Arial" panose="020B0604020202020204" pitchFamily="34" charset="0"/>
              <a:buChar char="•"/>
              <a:defRPr/>
            </a:pPr>
            <a:r>
              <a:rPr lang="da-DK" sz="2400" dirty="0" smtClean="0"/>
              <a:t>Organiseringen af sekretær- og fuldmægtigbistanden</a:t>
            </a:r>
          </a:p>
          <a:p>
            <a:pPr>
              <a:buFont typeface="Arial" panose="020B0604020202020204" pitchFamily="34" charset="0"/>
              <a:buChar char="•"/>
              <a:defRPr/>
            </a:pPr>
            <a:r>
              <a:rPr lang="da-DK" sz="2400" dirty="0" smtClean="0"/>
              <a:t>Hvilken type medarbejder, professoren har mest gavn af</a:t>
            </a:r>
          </a:p>
          <a:p>
            <a:pPr>
              <a:buFont typeface="Arial" panose="020B0604020202020204" pitchFamily="34" charset="0"/>
              <a:buChar char="•"/>
              <a:defRPr/>
            </a:pPr>
            <a:r>
              <a:rPr lang="da-DK" sz="2400" dirty="0" smtClean="0"/>
              <a:t>Om funktionsbeskrivelsen for professorsekretærerne er dækkende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p:nvPr>
        </p:nvSpPr>
        <p:spPr/>
        <p:txBody>
          <a:bodyPr/>
          <a:lstStyle/>
          <a:p>
            <a:r>
              <a:rPr lang="da-DK" smtClean="0">
                <a:latin typeface="AU Passata"/>
              </a:rPr>
              <a:t>Arbejdsgruppens deltagere</a:t>
            </a:r>
          </a:p>
        </p:txBody>
      </p:sp>
      <p:sp>
        <p:nvSpPr>
          <p:cNvPr id="20482" name="Rectangle 3"/>
          <p:cNvSpPr>
            <a:spLocks noGrp="1"/>
          </p:cNvSpPr>
          <p:nvPr>
            <p:ph type="body" idx="1"/>
          </p:nvPr>
        </p:nvSpPr>
        <p:spPr/>
        <p:txBody>
          <a:bodyPr/>
          <a:lstStyle/>
          <a:p>
            <a:r>
              <a:rPr lang="da-DK" sz="1800" smtClean="0">
                <a:latin typeface="AU Passata"/>
              </a:rPr>
              <a:t>Koordinerende klinisk lærestolsprofessor Peter Hokland</a:t>
            </a:r>
          </a:p>
          <a:p>
            <a:r>
              <a:rPr lang="da-DK" sz="1800" smtClean="0">
                <a:latin typeface="AU Passata"/>
              </a:rPr>
              <a:t>Koordinerende klinisk lærestolsprofessor Jens Christian Hedemann Sørensen</a:t>
            </a:r>
          </a:p>
          <a:p>
            <a:r>
              <a:rPr lang="da-DK" sz="1800" smtClean="0">
                <a:latin typeface="AU Passata"/>
              </a:rPr>
              <a:t>Klinisk lærestolsprofessor Hans Erik Bøtker</a:t>
            </a:r>
          </a:p>
          <a:p>
            <a:r>
              <a:rPr lang="da-DK" sz="1800" smtClean="0">
                <a:latin typeface="AU Passata"/>
              </a:rPr>
              <a:t>Professorsekretær Jytte Brejning</a:t>
            </a:r>
          </a:p>
          <a:p>
            <a:r>
              <a:rPr lang="da-DK" sz="1800" smtClean="0">
                <a:latin typeface="AU Passata"/>
              </a:rPr>
              <a:t>Professorsekretær Karin Ørbæk Kristensen</a:t>
            </a:r>
          </a:p>
          <a:p>
            <a:r>
              <a:rPr lang="da-DK" sz="1800" smtClean="0">
                <a:latin typeface="AU Passata"/>
              </a:rPr>
              <a:t>Professorsekretær/ledende lægesekretær Lene Skjærris</a:t>
            </a:r>
          </a:p>
          <a:p>
            <a:r>
              <a:rPr lang="da-DK" sz="1800" smtClean="0">
                <a:latin typeface="AU Passata"/>
              </a:rPr>
              <a:t>HR-konsulent Lars Woetmann, AUH-HR</a:t>
            </a:r>
          </a:p>
          <a:p>
            <a:r>
              <a:rPr lang="da-DK" sz="1800" smtClean="0">
                <a:latin typeface="AU Passata"/>
              </a:rPr>
              <a:t>Fuldmægtig Maria Røjkjær</a:t>
            </a:r>
          </a:p>
          <a:p>
            <a:r>
              <a:rPr lang="da-DK" sz="1800" smtClean="0">
                <a:latin typeface="AU Passata"/>
              </a:rPr>
              <a:t>Sekretariatsleder Tina Bach Aaen (formand)</a:t>
            </a:r>
          </a:p>
          <a:p>
            <a:endParaRPr lang="da-DK" smtClean="0">
              <a:latin typeface="AU Passata"/>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title"/>
          </p:nvPr>
        </p:nvSpPr>
        <p:spPr/>
        <p:txBody>
          <a:bodyPr/>
          <a:lstStyle/>
          <a:p>
            <a:r>
              <a:rPr lang="da-DK" smtClean="0">
                <a:latin typeface="AU Passata"/>
              </a:rPr>
              <a:t>Organisering af bistand</a:t>
            </a:r>
            <a:endParaRPr lang="en-US" smtClean="0">
              <a:latin typeface="AU Passata"/>
            </a:endParaRPr>
          </a:p>
        </p:txBody>
      </p:sp>
      <p:sp>
        <p:nvSpPr>
          <p:cNvPr id="21506" name="Pladsholder til indhold 2"/>
          <p:cNvSpPr>
            <a:spLocks noGrp="1"/>
          </p:cNvSpPr>
          <p:nvPr>
            <p:ph idx="1"/>
          </p:nvPr>
        </p:nvSpPr>
        <p:spPr/>
        <p:txBody>
          <a:bodyPr/>
          <a:lstStyle/>
          <a:p>
            <a:r>
              <a:rPr lang="da-DK" sz="2400" smtClean="0">
                <a:latin typeface="AU Passata"/>
              </a:rPr>
              <a:t>Intet mest fordelagtig ansættelsessted</a:t>
            </a:r>
          </a:p>
          <a:p>
            <a:r>
              <a:rPr lang="da-DK" sz="2400" smtClean="0">
                <a:latin typeface="AU Passata"/>
              </a:rPr>
              <a:t>MUS med både leder og professor</a:t>
            </a:r>
          </a:p>
          <a:p>
            <a:r>
              <a:rPr lang="da-DK" sz="2400" smtClean="0">
                <a:latin typeface="AU Passata"/>
              </a:rPr>
              <a:t>IT-løsning: switch</a:t>
            </a:r>
          </a:p>
          <a:p>
            <a:r>
              <a:rPr lang="da-DK" sz="2400" smtClean="0">
                <a:latin typeface="AU Passata"/>
              </a:rPr>
              <a:t>Samme sekretær understøtter flere professorer</a:t>
            </a:r>
            <a:endParaRPr lang="en-US" sz="2400" smtClean="0">
              <a:latin typeface="AU Passata"/>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el 1"/>
          <p:cNvSpPr>
            <a:spLocks noGrp="1"/>
          </p:cNvSpPr>
          <p:nvPr>
            <p:ph type="title"/>
          </p:nvPr>
        </p:nvSpPr>
        <p:spPr/>
        <p:txBody>
          <a:bodyPr/>
          <a:lstStyle/>
          <a:p>
            <a:r>
              <a:rPr lang="da-DK" smtClean="0">
                <a:latin typeface="AU Passata"/>
              </a:rPr>
              <a:t>Type medarbejder</a:t>
            </a:r>
            <a:endParaRPr lang="en-US" smtClean="0">
              <a:latin typeface="AU Passata"/>
            </a:endParaRPr>
          </a:p>
        </p:txBody>
      </p:sp>
      <p:sp>
        <p:nvSpPr>
          <p:cNvPr id="22530" name="Pladsholder til indhold 2"/>
          <p:cNvSpPr>
            <a:spLocks noGrp="1"/>
          </p:cNvSpPr>
          <p:nvPr>
            <p:ph idx="1"/>
          </p:nvPr>
        </p:nvSpPr>
        <p:spPr/>
        <p:txBody>
          <a:bodyPr/>
          <a:lstStyle/>
          <a:p>
            <a:r>
              <a:rPr lang="da-DK" sz="2400" smtClean="0">
                <a:latin typeface="AU Passata"/>
              </a:rPr>
              <a:t>I dag primært lægesekretær eller akademisk uddannet</a:t>
            </a:r>
          </a:p>
          <a:p>
            <a:r>
              <a:rPr lang="da-DK" sz="2400" smtClean="0">
                <a:latin typeface="AU Passata"/>
              </a:rPr>
              <a:t>Ingen anbefaling fra gruppen, men professor skal afgøre hvilke opgaver der løses inden ansættelse</a:t>
            </a:r>
          </a:p>
          <a:p>
            <a:r>
              <a:rPr lang="da-DK" sz="2400" smtClean="0">
                <a:latin typeface="AU Passata"/>
              </a:rPr>
              <a:t>Vejledning til stillingsopslag – instituttet hjælper gerne</a:t>
            </a:r>
            <a:endParaRPr lang="en-US" sz="2400" smtClean="0">
              <a:latin typeface="AU Passata"/>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el 1"/>
          <p:cNvSpPr>
            <a:spLocks noGrp="1"/>
          </p:cNvSpPr>
          <p:nvPr>
            <p:ph type="title"/>
          </p:nvPr>
        </p:nvSpPr>
        <p:spPr/>
        <p:txBody>
          <a:bodyPr/>
          <a:lstStyle/>
          <a:p>
            <a:r>
              <a:rPr lang="da-DK" smtClean="0">
                <a:latin typeface="AU Passata"/>
              </a:rPr>
              <a:t>Funktionsbeskrivelse</a:t>
            </a:r>
            <a:endParaRPr lang="en-US" smtClean="0">
              <a:latin typeface="AU Passata"/>
            </a:endParaRPr>
          </a:p>
        </p:txBody>
      </p:sp>
      <p:sp>
        <p:nvSpPr>
          <p:cNvPr id="23554" name="Pladsholder til indhold 2"/>
          <p:cNvSpPr>
            <a:spLocks noGrp="1"/>
          </p:cNvSpPr>
          <p:nvPr>
            <p:ph idx="1"/>
          </p:nvPr>
        </p:nvSpPr>
        <p:spPr/>
        <p:txBody>
          <a:bodyPr/>
          <a:lstStyle/>
          <a:p>
            <a:r>
              <a:rPr lang="da-DK" sz="2400" smtClean="0">
                <a:latin typeface="AU Passata"/>
              </a:rPr>
              <a:t>Opgavelisten er lang, men dækkende</a:t>
            </a:r>
          </a:p>
          <a:p>
            <a:r>
              <a:rPr lang="da-DK" sz="2400" smtClean="0">
                <a:latin typeface="AU Passata"/>
              </a:rPr>
              <a:t>Manglende respekt om opgaver</a:t>
            </a:r>
          </a:p>
          <a:p>
            <a:r>
              <a:rPr lang="da-DK" sz="2400" smtClean="0">
                <a:latin typeface="AU Passata"/>
              </a:rPr>
              <a:t>Oprettelse af personalekategori i AUH</a:t>
            </a:r>
          </a:p>
          <a:p>
            <a:r>
              <a:rPr lang="da-DK" sz="2400" smtClean="0">
                <a:latin typeface="AU Passata"/>
              </a:rPr>
              <a:t>Mangler tid til opgaverne</a:t>
            </a:r>
            <a:endParaRPr lang="en-US" sz="2400" smtClean="0">
              <a:latin typeface="AU Passata"/>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el 1"/>
          <p:cNvSpPr>
            <a:spLocks noGrp="1"/>
          </p:cNvSpPr>
          <p:nvPr>
            <p:ph type="title"/>
          </p:nvPr>
        </p:nvSpPr>
        <p:spPr/>
        <p:txBody>
          <a:bodyPr/>
          <a:lstStyle/>
          <a:p>
            <a:r>
              <a:rPr lang="da-DK" smtClean="0">
                <a:latin typeface="AU Passata"/>
              </a:rPr>
              <a:t>Konklusion</a:t>
            </a:r>
            <a:endParaRPr lang="en-US" smtClean="0">
              <a:latin typeface="AU Passata"/>
            </a:endParaRPr>
          </a:p>
        </p:txBody>
      </p:sp>
      <p:sp>
        <p:nvSpPr>
          <p:cNvPr id="24578" name="Pladsholder til indhold 2"/>
          <p:cNvSpPr>
            <a:spLocks noGrp="1"/>
          </p:cNvSpPr>
          <p:nvPr>
            <p:ph idx="1"/>
          </p:nvPr>
        </p:nvSpPr>
        <p:spPr/>
        <p:txBody>
          <a:bodyPr/>
          <a:lstStyle/>
          <a:p>
            <a:r>
              <a:rPr lang="da-DK" sz="2400" smtClean="0">
                <a:latin typeface="AU Passata"/>
              </a:rPr>
              <a:t>Stillingsopslag mere præcise</a:t>
            </a:r>
          </a:p>
          <a:p>
            <a:r>
              <a:rPr lang="da-DK" sz="2400" smtClean="0">
                <a:latin typeface="AU Passata"/>
              </a:rPr>
              <a:t>Universitære opgaver skal respekteres</a:t>
            </a:r>
          </a:p>
          <a:p>
            <a:r>
              <a:rPr lang="da-DK" sz="2400" smtClean="0">
                <a:latin typeface="AU Passata"/>
              </a:rPr>
              <a:t>Oprettelse af stillingskategori ”professorsekretær” i AUH-regi</a:t>
            </a:r>
          </a:p>
          <a:p>
            <a:r>
              <a:rPr lang="da-DK" sz="2400" smtClean="0">
                <a:latin typeface="AU Passata"/>
              </a:rPr>
              <a:t>Samme sekretær understøtter flere professorer</a:t>
            </a:r>
          </a:p>
          <a:p>
            <a:r>
              <a:rPr lang="da-DK" sz="2400" smtClean="0">
                <a:latin typeface="AU Passata"/>
              </a:rPr>
              <a:t>Ny opfølgning i foråret 2017</a:t>
            </a:r>
            <a:endParaRPr lang="en-US" sz="2400" smtClean="0">
              <a:latin typeface="AU Passata"/>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el 1"/>
          <p:cNvSpPr>
            <a:spLocks noGrp="1"/>
          </p:cNvSpPr>
          <p:nvPr>
            <p:ph type="title"/>
          </p:nvPr>
        </p:nvSpPr>
        <p:spPr/>
        <p:txBody>
          <a:bodyPr/>
          <a:lstStyle/>
          <a:p>
            <a:r>
              <a:rPr lang="da-DK" smtClean="0">
                <a:latin typeface="AU Passata"/>
              </a:rPr>
              <a:t>Det videre forløb</a:t>
            </a:r>
            <a:endParaRPr lang="en-US" smtClean="0">
              <a:latin typeface="AU Passata"/>
            </a:endParaRPr>
          </a:p>
        </p:txBody>
      </p:sp>
      <p:sp>
        <p:nvSpPr>
          <p:cNvPr id="25602" name="Pladsholder til indhold 2"/>
          <p:cNvSpPr>
            <a:spLocks noGrp="1"/>
          </p:cNvSpPr>
          <p:nvPr>
            <p:ph idx="1"/>
          </p:nvPr>
        </p:nvSpPr>
        <p:spPr/>
        <p:txBody>
          <a:bodyPr/>
          <a:lstStyle/>
          <a:p>
            <a:r>
              <a:rPr lang="da-DK" sz="2400" smtClean="0">
                <a:latin typeface="AU Passata"/>
              </a:rPr>
              <a:t>Rapporten blev afleveret i januar 2015</a:t>
            </a:r>
          </a:p>
          <a:p>
            <a:r>
              <a:rPr lang="da-DK" sz="2400" smtClean="0">
                <a:latin typeface="AU Passata"/>
              </a:rPr>
              <a:t>Drøftet af den lægefaglige direktør og institutlederen, som vil se om det er muligt at skabe fuldtidsstillinger for professorsekretærerne fremfor delt stilling mellem universitære og regionale opgaver</a:t>
            </a:r>
          </a:p>
          <a:p>
            <a:endParaRPr lang="en-US" smtClean="0">
              <a:latin typeface="AU Passata"/>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Kontor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EEECE1"/>
      </a:hlink>
      <a:folHlink>
        <a:srgbClr val="EEECE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1568</TotalTime>
  <Words>257</Words>
  <Application>Microsoft Office PowerPoint</Application>
  <PresentationFormat>Skærmshow (16:9)</PresentationFormat>
  <Paragraphs>44</Paragraphs>
  <Slides>9</Slides>
  <Notes>1</Notes>
  <HiddenSlides>0</HiddenSlides>
  <MMClips>0</MMClips>
  <ScaleCrop>false</ScaleCrop>
  <HeadingPairs>
    <vt:vector size="4" baseType="variant">
      <vt:variant>
        <vt:lpstr>Tema</vt:lpstr>
      </vt:variant>
      <vt:variant>
        <vt:i4>1</vt:i4>
      </vt:variant>
      <vt:variant>
        <vt:lpstr>Diastitler</vt:lpstr>
      </vt:variant>
      <vt:variant>
        <vt:i4>9</vt:i4>
      </vt:variant>
    </vt:vector>
  </HeadingPairs>
  <TitlesOfParts>
    <vt:vector size="10" baseType="lpstr">
      <vt:lpstr>Kontortema</vt:lpstr>
      <vt:lpstr>PowerPoint-præsentation</vt:lpstr>
      <vt:lpstr>Baggrund</vt:lpstr>
      <vt:lpstr>Kommissorium</vt:lpstr>
      <vt:lpstr>Arbejdsgruppens deltagere</vt:lpstr>
      <vt:lpstr>Organisering af bistand</vt:lpstr>
      <vt:lpstr>Type medarbejder</vt:lpstr>
      <vt:lpstr>Funktionsbeskrivelse</vt:lpstr>
      <vt:lpstr>Konklusion</vt:lpstr>
      <vt:lpstr>Det videre forløb</vt:lpstr>
    </vt:vector>
  </TitlesOfParts>
  <Company>Aarhus Universitet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Dias nummer 1</dc:title>
  <dc:creator>Nikolai Lander</dc:creator>
  <cp:lastModifiedBy>Denise Vibeke Christiansen</cp:lastModifiedBy>
  <cp:revision>23</cp:revision>
  <cp:lastPrinted>2015-07-03T09:26:59Z</cp:lastPrinted>
  <dcterms:created xsi:type="dcterms:W3CDTF">2012-01-03T09:11:25Z</dcterms:created>
  <dcterms:modified xsi:type="dcterms:W3CDTF">2015-07-03T09:27:12Z</dcterms:modified>
</cp:coreProperties>
</file>